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8"/>
  </p:notesMasterIdLst>
  <p:sldIdLst>
    <p:sldId id="256" r:id="rId2"/>
    <p:sldId id="257" r:id="rId3"/>
    <p:sldId id="275" r:id="rId4"/>
    <p:sldId id="279" r:id="rId5"/>
    <p:sldId id="261" r:id="rId6"/>
    <p:sldId id="262" r:id="rId7"/>
    <p:sldId id="264" r:id="rId8"/>
    <p:sldId id="281" r:id="rId9"/>
    <p:sldId id="267" r:id="rId10"/>
    <p:sldId id="271" r:id="rId11"/>
    <p:sldId id="276" r:id="rId12"/>
    <p:sldId id="277" r:id="rId13"/>
    <p:sldId id="278" r:id="rId14"/>
    <p:sldId id="280" r:id="rId15"/>
    <p:sldId id="274" r:id="rId16"/>
    <p:sldId id="282" r:id="rId1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9"/>
    </p:embeddedFont>
    <p:embeddedFont>
      <p:font typeface="Golos Text" panose="020B0604020202020204" charset="0"/>
      <p:regular r:id="rId20"/>
      <p:bold r:id="rId21"/>
    </p:embeddedFont>
    <p:embeddedFont>
      <p:font typeface="Golos Text Medium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2D8510-0BDB-4B4F-965A-341F482DFEC5}">
  <a:tblStyle styleId="{9A2D8510-0BDB-4B4F-965A-341F482DFE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529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b21ebf2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2b21ebf2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3954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212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b21ebf2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2b21ebf2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11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834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94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b21ebf29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b21ebf29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313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587631" y="1629264"/>
            <a:ext cx="4652400" cy="1255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nl-NL" sz="4400" dirty="0">
                <a:solidFill>
                  <a:schemeClr val="accent3"/>
                </a:solidFill>
              </a:rPr>
            </a:br>
            <a:r>
              <a:rPr lang="nl-NL" sz="4400" dirty="0">
                <a:solidFill>
                  <a:schemeClr val="accent3"/>
                </a:solidFill>
              </a:rPr>
              <a:t>Detecție de emoții din fețe</a:t>
            </a:r>
            <a:br>
              <a:rPr lang="nl-NL" dirty="0">
                <a:solidFill>
                  <a:schemeClr val="accent3"/>
                </a:solidFill>
              </a:rPr>
            </a:br>
            <a:endParaRPr lang="en-US" dirty="0">
              <a:solidFill>
                <a:schemeClr val="accent3"/>
              </a:solidFill>
            </a:endParaRPr>
          </a:p>
        </p:txBody>
      </p:sp>
      <p:grpSp>
        <p:nvGrpSpPr>
          <p:cNvPr id="84" name="Google Shape;84;p21"/>
          <p:cNvGrpSpPr/>
          <p:nvPr/>
        </p:nvGrpSpPr>
        <p:grpSpPr>
          <a:xfrm>
            <a:off x="5498870" y="457124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3769858" y="473777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4015913" y="3064063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3433845" y="329400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45412B-AC10-9401-CF78-FB3371E68CF9}"/>
              </a:ext>
            </a:extLst>
          </p:cNvPr>
          <p:cNvSpPr txBox="1"/>
          <p:nvPr/>
        </p:nvSpPr>
        <p:spPr>
          <a:xfrm>
            <a:off x="663242" y="3325251"/>
            <a:ext cx="3378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Diaconeasa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 Ioana-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Ș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tefania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  441G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Dumitru 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Ș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tefan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-Rare</a:t>
            </a:r>
            <a:r>
              <a:rPr lang="ro-RO" b="1" dirty="0">
                <a:solidFill>
                  <a:schemeClr val="tx2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ș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            442G</a:t>
            </a:r>
          </a:p>
          <a:p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 </a:t>
            </a:r>
          </a:p>
        </p:txBody>
      </p:sp>
      <p:sp>
        <p:nvSpPr>
          <p:cNvPr id="3" name="Google Shape;204;p23">
            <a:extLst>
              <a:ext uri="{FF2B5EF4-FFF2-40B4-BE49-F238E27FC236}">
                <a16:creationId xmlns:a16="http://schemas.microsoft.com/office/drawing/2014/main" id="{86C79E25-A471-1AF1-EBDF-9418E6B6603A}"/>
              </a:ext>
            </a:extLst>
          </p:cNvPr>
          <p:cNvSpPr/>
          <p:nvPr/>
        </p:nvSpPr>
        <p:spPr>
          <a:xfrm>
            <a:off x="8069130" y="4458997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4"/>
                </a:solidFill>
              </a:rPr>
              <a:t>1</a:t>
            </a:r>
            <a:endParaRPr sz="1200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Concluzii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body" idx="1"/>
          </p:nvPr>
        </p:nvSpPr>
        <p:spPr>
          <a:xfrm>
            <a:off x="715050" y="116640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o-RO" sz="1800" dirty="0">
                <a:latin typeface="Golos Text Medium" panose="020B0604020202020204" charset="0"/>
                <a:cs typeface="Golos Text Medium" panose="020B0604020202020204" charset="0"/>
              </a:rPr>
              <a:t>Familiarizare cu concepte și tehnologii noi</a:t>
            </a:r>
          </a:p>
          <a:p>
            <a:pPr marL="285750" indent="-285750"/>
            <a:r>
              <a:rPr lang="ro-RO" sz="1800" dirty="0">
                <a:latin typeface="Golos Text Medium" panose="020B0604020202020204" charset="0"/>
                <a:cs typeface="Golos Text Medium" panose="020B0604020202020204" charset="0"/>
              </a:rPr>
              <a:t>Spirit de echipă</a:t>
            </a:r>
          </a:p>
          <a:p>
            <a:pPr marL="285750" indent="-285750"/>
            <a:r>
              <a:rPr lang="ro-RO" sz="1800" dirty="0">
                <a:latin typeface="Golos Text Medium" panose="020B0604020202020204" charset="0"/>
                <a:cs typeface="Golos Text Medium" panose="020B0604020202020204" charset="0"/>
              </a:rPr>
              <a:t>Posibilitatea îmbunătățirii cunoștiințelor în domeniu și pregătirea pentru licență</a:t>
            </a:r>
          </a:p>
        </p:txBody>
      </p:sp>
      <p:grpSp>
        <p:nvGrpSpPr>
          <p:cNvPr id="529" name="Google Shape;529;p36"/>
          <p:cNvGrpSpPr/>
          <p:nvPr/>
        </p:nvGrpSpPr>
        <p:grpSpPr>
          <a:xfrm flipH="1">
            <a:off x="4373879" y="2571750"/>
            <a:ext cx="3611420" cy="2571750"/>
            <a:chOff x="4388650" y="2224200"/>
            <a:chExt cx="1707525" cy="1174775"/>
          </a:xfrm>
        </p:grpSpPr>
        <p:sp>
          <p:nvSpPr>
            <p:cNvPr id="530" name="Google Shape;530;p36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497;p32">
            <a:extLst>
              <a:ext uri="{FF2B5EF4-FFF2-40B4-BE49-F238E27FC236}">
                <a16:creationId xmlns:a16="http://schemas.microsoft.com/office/drawing/2014/main" id="{52A86F6E-3C3E-00ED-5543-B2A5187CF312}"/>
              </a:ext>
            </a:extLst>
          </p:cNvPr>
          <p:cNvSpPr/>
          <p:nvPr/>
        </p:nvSpPr>
        <p:spPr>
          <a:xfrm>
            <a:off x="8361386" y="44876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4"/>
                </a:solidFill>
              </a:rPr>
              <a:t>1</a:t>
            </a:r>
            <a:r>
              <a:rPr lang="ro-RO" sz="1200" b="1" dirty="0">
                <a:solidFill>
                  <a:schemeClr val="accent4"/>
                </a:solidFill>
              </a:rPr>
              <a:t>0</a:t>
            </a:r>
            <a:endParaRPr sz="1200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Diagrama Gantt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5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97" name="Google Shape;497;p32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4"/>
                </a:solidFill>
              </a:rPr>
              <a:t>1</a:t>
            </a:r>
            <a:r>
              <a:rPr lang="ro-RO" sz="1200" b="1" dirty="0">
                <a:solidFill>
                  <a:schemeClr val="accent4"/>
                </a:solidFill>
              </a:rPr>
              <a:t>1</a:t>
            </a:r>
            <a:endParaRPr sz="1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985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p23">
            <a:extLst>
              <a:ext uri="{FF2B5EF4-FFF2-40B4-BE49-F238E27FC236}">
                <a16:creationId xmlns:a16="http://schemas.microsoft.com/office/drawing/2014/main" id="{624454CF-7BAA-EE19-4401-9FAECB198A4A}"/>
              </a:ext>
            </a:extLst>
          </p:cNvPr>
          <p:cNvSpPr/>
          <p:nvPr/>
        </p:nvSpPr>
        <p:spPr>
          <a:xfrm>
            <a:off x="8537284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4"/>
                </a:solidFill>
              </a:rPr>
              <a:t>1</a:t>
            </a:r>
            <a:r>
              <a:rPr lang="ro-RO" sz="1200" b="1" dirty="0">
                <a:solidFill>
                  <a:schemeClr val="accent4"/>
                </a:solidFill>
              </a:rPr>
              <a:t>2</a:t>
            </a:r>
            <a:endParaRPr sz="1200" b="1" dirty="0">
              <a:solidFill>
                <a:schemeClr val="accent4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A3F530-5366-5524-64D9-C6C25E954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15" y="535000"/>
            <a:ext cx="8817969" cy="348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Tabel de contribuții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6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97" name="Google Shape;497;p32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4"/>
                </a:solidFill>
              </a:rPr>
              <a:t>1</a:t>
            </a:r>
            <a:r>
              <a:rPr lang="ro-RO" sz="1200" b="1" dirty="0">
                <a:solidFill>
                  <a:schemeClr val="accent4"/>
                </a:solidFill>
              </a:rPr>
              <a:t>3</a:t>
            </a:r>
            <a:endParaRPr sz="1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121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p23">
            <a:extLst>
              <a:ext uri="{FF2B5EF4-FFF2-40B4-BE49-F238E27FC236}">
                <a16:creationId xmlns:a16="http://schemas.microsoft.com/office/drawing/2014/main" id="{624454CF-7BAA-EE19-4401-9FAECB198A4A}"/>
              </a:ext>
            </a:extLst>
          </p:cNvPr>
          <p:cNvSpPr/>
          <p:nvPr/>
        </p:nvSpPr>
        <p:spPr>
          <a:xfrm>
            <a:off x="8320170" y="4225329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4"/>
                </a:solidFill>
              </a:rPr>
              <a:t>1</a:t>
            </a:r>
            <a:r>
              <a:rPr lang="ro-RO" sz="1200" b="1" dirty="0">
                <a:solidFill>
                  <a:schemeClr val="accent4"/>
                </a:solidFill>
              </a:rPr>
              <a:t>4</a:t>
            </a:r>
            <a:endParaRPr sz="1200" b="1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77944-3164-B477-3178-EE38AA83B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7" b="4596"/>
          <a:stretch/>
        </p:blipFill>
        <p:spPr>
          <a:xfrm>
            <a:off x="685800" y="426515"/>
            <a:ext cx="7285015" cy="37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87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5F619-4825-A0A1-3250-D19B9C8F4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906" y="1426967"/>
            <a:ext cx="7713900" cy="3366000"/>
          </a:xfrm>
        </p:spPr>
        <p:txBody>
          <a:bodyPr/>
          <a:lstStyle/>
          <a:p>
            <a:pPr marL="139700" indent="0">
              <a:buNone/>
            </a:pPr>
            <a:r>
              <a:rPr lang="ro-RO" sz="3600" b="1" dirty="0"/>
              <a:t>Vă mulțumim frumos</a:t>
            </a:r>
          </a:p>
          <a:p>
            <a:pPr marL="139700" indent="0">
              <a:buNone/>
            </a:pPr>
            <a:r>
              <a:rPr lang="ro-RO" sz="3600" b="1" dirty="0"/>
              <a:t>	 pentru atenție !</a:t>
            </a:r>
          </a:p>
          <a:p>
            <a:pPr marL="139700" indent="0">
              <a:buNone/>
            </a:pPr>
            <a:endParaRPr lang="en-US" dirty="0"/>
          </a:p>
        </p:txBody>
      </p:sp>
      <p:grpSp>
        <p:nvGrpSpPr>
          <p:cNvPr id="4" name="Google Shape;625;p37">
            <a:extLst>
              <a:ext uri="{FF2B5EF4-FFF2-40B4-BE49-F238E27FC236}">
                <a16:creationId xmlns:a16="http://schemas.microsoft.com/office/drawing/2014/main" id="{19841F3D-2408-78E8-D497-2177D6FBBCF4}"/>
              </a:ext>
            </a:extLst>
          </p:cNvPr>
          <p:cNvGrpSpPr/>
          <p:nvPr/>
        </p:nvGrpSpPr>
        <p:grpSpPr>
          <a:xfrm>
            <a:off x="5164247" y="666291"/>
            <a:ext cx="3683753" cy="4073629"/>
            <a:chOff x="4825898" y="535097"/>
            <a:chExt cx="3683753" cy="4073629"/>
          </a:xfrm>
        </p:grpSpPr>
        <p:grpSp>
          <p:nvGrpSpPr>
            <p:cNvPr id="5" name="Google Shape;626;p37">
              <a:extLst>
                <a:ext uri="{FF2B5EF4-FFF2-40B4-BE49-F238E27FC236}">
                  <a16:creationId xmlns:a16="http://schemas.microsoft.com/office/drawing/2014/main" id="{D5E7A563-43C5-441E-4202-628F1D372A10}"/>
                </a:ext>
              </a:extLst>
            </p:cNvPr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26" name="Google Shape;627;p37">
                <a:extLst>
                  <a:ext uri="{FF2B5EF4-FFF2-40B4-BE49-F238E27FC236}">
                    <a16:creationId xmlns:a16="http://schemas.microsoft.com/office/drawing/2014/main" id="{51A4BAE2-2CCB-C900-B37B-D3DC3094A809}"/>
                  </a:ext>
                </a:extLst>
              </p:cNvPr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28;p37">
                <a:extLst>
                  <a:ext uri="{FF2B5EF4-FFF2-40B4-BE49-F238E27FC236}">
                    <a16:creationId xmlns:a16="http://schemas.microsoft.com/office/drawing/2014/main" id="{DB92F390-D1CE-1F80-3D5A-B559E0B4F1AD}"/>
                  </a:ext>
                </a:extLst>
              </p:cNvPr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29;p37">
                <a:extLst>
                  <a:ext uri="{FF2B5EF4-FFF2-40B4-BE49-F238E27FC236}">
                    <a16:creationId xmlns:a16="http://schemas.microsoft.com/office/drawing/2014/main" id="{792C13D7-CB39-D42B-4956-08F4C7D3B810}"/>
                  </a:ext>
                </a:extLst>
              </p:cNvPr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0;p37">
                <a:extLst>
                  <a:ext uri="{FF2B5EF4-FFF2-40B4-BE49-F238E27FC236}">
                    <a16:creationId xmlns:a16="http://schemas.microsoft.com/office/drawing/2014/main" id="{03F322D6-3E86-1D3F-9259-3AE9B2586352}"/>
                  </a:ext>
                </a:extLst>
              </p:cNvPr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1;p37">
                <a:extLst>
                  <a:ext uri="{FF2B5EF4-FFF2-40B4-BE49-F238E27FC236}">
                    <a16:creationId xmlns:a16="http://schemas.microsoft.com/office/drawing/2014/main" id="{95DE1552-E13D-B1F2-9000-71A3BCA9C07C}"/>
                  </a:ext>
                </a:extLst>
              </p:cNvPr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2;p37">
                <a:extLst>
                  <a:ext uri="{FF2B5EF4-FFF2-40B4-BE49-F238E27FC236}">
                    <a16:creationId xmlns:a16="http://schemas.microsoft.com/office/drawing/2014/main" id="{CB96AF6A-7C81-907B-EFC1-7568F9570751}"/>
                  </a:ext>
                </a:extLst>
              </p:cNvPr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3;p37">
                <a:extLst>
                  <a:ext uri="{FF2B5EF4-FFF2-40B4-BE49-F238E27FC236}">
                    <a16:creationId xmlns:a16="http://schemas.microsoft.com/office/drawing/2014/main" id="{D89BCD98-7266-959F-24C4-B6E7D6A80F84}"/>
                  </a:ext>
                </a:extLst>
              </p:cNvPr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4424" extrusionOk="0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4;p37">
                <a:extLst>
                  <a:ext uri="{FF2B5EF4-FFF2-40B4-BE49-F238E27FC236}">
                    <a16:creationId xmlns:a16="http://schemas.microsoft.com/office/drawing/2014/main" id="{B1DF11FE-7462-453C-9890-F6A172112594}"/>
                  </a:ext>
                </a:extLst>
              </p:cNvPr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avLst/>
                <a:gdLst/>
                <a:ahLst/>
                <a:cxnLst/>
                <a:rect l="l" t="t" r="r" b="b"/>
                <a:pathLst>
                  <a:path w="31441" h="3030" extrusionOk="0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5;p37">
                <a:extLst>
                  <a:ext uri="{FF2B5EF4-FFF2-40B4-BE49-F238E27FC236}">
                    <a16:creationId xmlns:a16="http://schemas.microsoft.com/office/drawing/2014/main" id="{9B5FA348-38E2-9F86-F049-2024522EF16B}"/>
                  </a:ext>
                </a:extLst>
              </p:cNvPr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3625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6;p37">
                <a:extLst>
                  <a:ext uri="{FF2B5EF4-FFF2-40B4-BE49-F238E27FC236}">
                    <a16:creationId xmlns:a16="http://schemas.microsoft.com/office/drawing/2014/main" id="{00704037-A103-024E-2C2C-4A162C87C61D}"/>
                  </a:ext>
                </a:extLst>
              </p:cNvPr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20651" extrusionOk="0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37;p37">
                <a:extLst>
                  <a:ext uri="{FF2B5EF4-FFF2-40B4-BE49-F238E27FC236}">
                    <a16:creationId xmlns:a16="http://schemas.microsoft.com/office/drawing/2014/main" id="{8235559C-0FCD-292E-FCDA-B7A843374BE2}"/>
                  </a:ext>
                </a:extLst>
              </p:cNvPr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22820" h="8650" extrusionOk="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38;p37">
                <a:extLst>
                  <a:ext uri="{FF2B5EF4-FFF2-40B4-BE49-F238E27FC236}">
                    <a16:creationId xmlns:a16="http://schemas.microsoft.com/office/drawing/2014/main" id="{04FE43DC-34CE-F3BE-993D-C071546F2B69}"/>
                  </a:ext>
                </a:extLst>
              </p:cNvPr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avLst/>
                <a:gdLst/>
                <a:ahLst/>
                <a:cxnLst/>
                <a:rect l="l" t="t" r="r" b="b"/>
                <a:pathLst>
                  <a:path w="21202" h="7029" extrusionOk="0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39;p37">
                <a:extLst>
                  <a:ext uri="{FF2B5EF4-FFF2-40B4-BE49-F238E27FC236}">
                    <a16:creationId xmlns:a16="http://schemas.microsoft.com/office/drawing/2014/main" id="{0DB436F6-8DE9-33F3-4AA3-4AA8A2DCB4B2}"/>
                  </a:ext>
                </a:extLst>
              </p:cNvPr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210" extrusionOk="0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40;p37">
                <a:extLst>
                  <a:ext uri="{FF2B5EF4-FFF2-40B4-BE49-F238E27FC236}">
                    <a16:creationId xmlns:a16="http://schemas.microsoft.com/office/drawing/2014/main" id="{4CC165F4-100D-E472-4674-DAFFC79221AF}"/>
                  </a:ext>
                </a:extLst>
              </p:cNvPr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210" extrusionOk="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41;p37">
                <a:extLst>
                  <a:ext uri="{FF2B5EF4-FFF2-40B4-BE49-F238E27FC236}">
                    <a16:creationId xmlns:a16="http://schemas.microsoft.com/office/drawing/2014/main" id="{5A678747-46AC-9E55-AC28-4E7BF073F8C0}"/>
                  </a:ext>
                </a:extLst>
              </p:cNvPr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650" extrusionOk="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42;p37">
                <a:extLst>
                  <a:ext uri="{FF2B5EF4-FFF2-40B4-BE49-F238E27FC236}">
                    <a16:creationId xmlns:a16="http://schemas.microsoft.com/office/drawing/2014/main" id="{DC73C26E-3E20-EA0C-7CD0-2E482049132D}"/>
                  </a:ext>
                </a:extLst>
              </p:cNvPr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5" extrusionOk="0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43;p37">
                <a:extLst>
                  <a:ext uri="{FF2B5EF4-FFF2-40B4-BE49-F238E27FC236}">
                    <a16:creationId xmlns:a16="http://schemas.microsoft.com/office/drawing/2014/main" id="{26E4B035-CA11-639E-2955-E02AB6C389EE}"/>
                  </a:ext>
                </a:extLst>
              </p:cNvPr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11714" extrusionOk="0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44;p37">
                <a:extLst>
                  <a:ext uri="{FF2B5EF4-FFF2-40B4-BE49-F238E27FC236}">
                    <a16:creationId xmlns:a16="http://schemas.microsoft.com/office/drawing/2014/main" id="{0522914A-DFAD-EE0F-6008-685182A2AECA}"/>
                  </a:ext>
                </a:extLst>
              </p:cNvPr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45;p37">
                <a:extLst>
                  <a:ext uri="{FF2B5EF4-FFF2-40B4-BE49-F238E27FC236}">
                    <a16:creationId xmlns:a16="http://schemas.microsoft.com/office/drawing/2014/main" id="{3231DE68-D81C-D295-F401-FD6FA9A5B79B}"/>
                  </a:ext>
                </a:extLst>
              </p:cNvPr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46;p37">
                <a:extLst>
                  <a:ext uri="{FF2B5EF4-FFF2-40B4-BE49-F238E27FC236}">
                    <a16:creationId xmlns:a16="http://schemas.microsoft.com/office/drawing/2014/main" id="{CCF2C20D-2998-3ADA-809F-16701E182A83}"/>
                  </a:ext>
                </a:extLst>
              </p:cNvPr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6730" extrusionOk="0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47;p37">
                <a:extLst>
                  <a:ext uri="{FF2B5EF4-FFF2-40B4-BE49-F238E27FC236}">
                    <a16:creationId xmlns:a16="http://schemas.microsoft.com/office/drawing/2014/main" id="{7655EDA3-4CA3-CE57-2871-DE36BED64D26}"/>
                  </a:ext>
                </a:extLst>
              </p:cNvPr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342" extrusionOk="0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48;p37">
                <a:extLst>
                  <a:ext uri="{FF2B5EF4-FFF2-40B4-BE49-F238E27FC236}">
                    <a16:creationId xmlns:a16="http://schemas.microsoft.com/office/drawing/2014/main" id="{718B3439-B615-E53A-3DF8-47DFFB693203}"/>
                  </a:ext>
                </a:extLst>
              </p:cNvPr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687" extrusionOk="0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49;p37">
                <a:extLst>
                  <a:ext uri="{FF2B5EF4-FFF2-40B4-BE49-F238E27FC236}">
                    <a16:creationId xmlns:a16="http://schemas.microsoft.com/office/drawing/2014/main" id="{F6357AA8-8022-D001-E529-FA9EE20482D5}"/>
                  </a:ext>
                </a:extLst>
              </p:cNvPr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154" extrusionOk="0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50;p37">
                <a:extLst>
                  <a:ext uri="{FF2B5EF4-FFF2-40B4-BE49-F238E27FC236}">
                    <a16:creationId xmlns:a16="http://schemas.microsoft.com/office/drawing/2014/main" id="{9AF9E860-E73B-0C88-8222-6CE2894C93DE}"/>
                  </a:ext>
                </a:extLst>
              </p:cNvPr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51;p37">
                <a:extLst>
                  <a:ext uri="{FF2B5EF4-FFF2-40B4-BE49-F238E27FC236}">
                    <a16:creationId xmlns:a16="http://schemas.microsoft.com/office/drawing/2014/main" id="{0CEB0815-37DF-E8FA-4F23-5A0EF7535CB9}"/>
                  </a:ext>
                </a:extLst>
              </p:cNvPr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52;p37">
                <a:extLst>
                  <a:ext uri="{FF2B5EF4-FFF2-40B4-BE49-F238E27FC236}">
                    <a16:creationId xmlns:a16="http://schemas.microsoft.com/office/drawing/2014/main" id="{532B38E4-BF2F-9455-5D4C-FD1F80A89D93}"/>
                  </a:ext>
                </a:extLst>
              </p:cNvPr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53;p37">
                <a:extLst>
                  <a:ext uri="{FF2B5EF4-FFF2-40B4-BE49-F238E27FC236}">
                    <a16:creationId xmlns:a16="http://schemas.microsoft.com/office/drawing/2014/main" id="{2901EA32-5EE4-64D0-F959-2E268C86A137}"/>
                  </a:ext>
                </a:extLst>
              </p:cNvPr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54;p37">
                <a:extLst>
                  <a:ext uri="{FF2B5EF4-FFF2-40B4-BE49-F238E27FC236}">
                    <a16:creationId xmlns:a16="http://schemas.microsoft.com/office/drawing/2014/main" id="{6A34983B-567E-B82B-BA53-945822581DEA}"/>
                  </a:ext>
                </a:extLst>
              </p:cNvPr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55;p37">
                <a:extLst>
                  <a:ext uri="{FF2B5EF4-FFF2-40B4-BE49-F238E27FC236}">
                    <a16:creationId xmlns:a16="http://schemas.microsoft.com/office/drawing/2014/main" id="{ADE62DF4-F4CB-A4BE-39AB-FCA1D0AF3E17}"/>
                  </a:ext>
                </a:extLst>
              </p:cNvPr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56;p37">
                <a:extLst>
                  <a:ext uri="{FF2B5EF4-FFF2-40B4-BE49-F238E27FC236}">
                    <a16:creationId xmlns:a16="http://schemas.microsoft.com/office/drawing/2014/main" id="{0AA5CD53-4C10-0A5A-EA80-65C34AC2609A}"/>
                  </a:ext>
                </a:extLst>
              </p:cNvPr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57;p37">
                <a:extLst>
                  <a:ext uri="{FF2B5EF4-FFF2-40B4-BE49-F238E27FC236}">
                    <a16:creationId xmlns:a16="http://schemas.microsoft.com/office/drawing/2014/main" id="{38F178B8-1661-45C9-C163-3B49AF69CDD2}"/>
                  </a:ext>
                </a:extLst>
              </p:cNvPr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58;p37">
                <a:extLst>
                  <a:ext uri="{FF2B5EF4-FFF2-40B4-BE49-F238E27FC236}">
                    <a16:creationId xmlns:a16="http://schemas.microsoft.com/office/drawing/2014/main" id="{D588F566-5726-8839-C7ED-908B3C514D65}"/>
                  </a:ext>
                </a:extLst>
              </p:cNvPr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547" extrusionOk="0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59;p37">
                <a:extLst>
                  <a:ext uri="{FF2B5EF4-FFF2-40B4-BE49-F238E27FC236}">
                    <a16:creationId xmlns:a16="http://schemas.microsoft.com/office/drawing/2014/main" id="{B09F8B08-0A3D-C8D5-CEC1-1371A4CFB5F6}"/>
                  </a:ext>
                </a:extLst>
              </p:cNvPr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avLst/>
                <a:gdLst/>
                <a:ahLst/>
                <a:cxnLst/>
                <a:rect l="l" t="t" r="r" b="b"/>
                <a:pathLst>
                  <a:path w="13712" h="19204" extrusionOk="0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60;p37">
                <a:extLst>
                  <a:ext uri="{FF2B5EF4-FFF2-40B4-BE49-F238E27FC236}">
                    <a16:creationId xmlns:a16="http://schemas.microsoft.com/office/drawing/2014/main" id="{88E4190B-087D-9D69-5B96-145633E63613}"/>
                  </a:ext>
                </a:extLst>
              </p:cNvPr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372" extrusionOk="0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61;p37">
                <a:extLst>
                  <a:ext uri="{FF2B5EF4-FFF2-40B4-BE49-F238E27FC236}">
                    <a16:creationId xmlns:a16="http://schemas.microsoft.com/office/drawing/2014/main" id="{6CAC22E8-1D92-A802-41A8-31DC12505C87}"/>
                  </a:ext>
                </a:extLst>
              </p:cNvPr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38977" extrusionOk="0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62;p37">
                <a:extLst>
                  <a:ext uri="{FF2B5EF4-FFF2-40B4-BE49-F238E27FC236}">
                    <a16:creationId xmlns:a16="http://schemas.microsoft.com/office/drawing/2014/main" id="{5C4C305E-31F6-42A6-D528-3B686F4B69E9}"/>
                  </a:ext>
                </a:extLst>
              </p:cNvPr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34823" extrusionOk="0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63;p37">
                <a:extLst>
                  <a:ext uri="{FF2B5EF4-FFF2-40B4-BE49-F238E27FC236}">
                    <a16:creationId xmlns:a16="http://schemas.microsoft.com/office/drawing/2014/main" id="{59FD01A6-2960-B1DF-1197-E87706C6E45F}"/>
                  </a:ext>
                </a:extLst>
              </p:cNvPr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840" extrusionOk="0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64;p37">
                <a:extLst>
                  <a:ext uri="{FF2B5EF4-FFF2-40B4-BE49-F238E27FC236}">
                    <a16:creationId xmlns:a16="http://schemas.microsoft.com/office/drawing/2014/main" id="{B920314A-D560-D6BF-6075-F553846ACC52}"/>
                  </a:ext>
                </a:extLst>
              </p:cNvPr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02" extrusionOk="0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65;p37">
                <a:extLst>
                  <a:ext uri="{FF2B5EF4-FFF2-40B4-BE49-F238E27FC236}">
                    <a16:creationId xmlns:a16="http://schemas.microsoft.com/office/drawing/2014/main" id="{43376F5E-C42F-E702-6890-680DD71CAEB6}"/>
                  </a:ext>
                </a:extLst>
              </p:cNvPr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avLst/>
                <a:gdLst/>
                <a:ahLst/>
                <a:cxnLst/>
                <a:rect l="l" t="t" r="r" b="b"/>
                <a:pathLst>
                  <a:path w="6800" h="8516" extrusionOk="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66;p37">
                <a:extLst>
                  <a:ext uri="{FF2B5EF4-FFF2-40B4-BE49-F238E27FC236}">
                    <a16:creationId xmlns:a16="http://schemas.microsoft.com/office/drawing/2014/main" id="{E6E4D214-CCEF-C3A2-2184-298555A5CD6F}"/>
                  </a:ext>
                </a:extLst>
              </p:cNvPr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3013" extrusionOk="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7;p37">
                <a:extLst>
                  <a:ext uri="{FF2B5EF4-FFF2-40B4-BE49-F238E27FC236}">
                    <a16:creationId xmlns:a16="http://schemas.microsoft.com/office/drawing/2014/main" id="{B3B2557F-FE1C-4DF7-7928-5DEAC9F29514}"/>
                  </a:ext>
                </a:extLst>
              </p:cNvPr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56" extrusionOk="0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68;p37">
                <a:extLst>
                  <a:ext uri="{FF2B5EF4-FFF2-40B4-BE49-F238E27FC236}">
                    <a16:creationId xmlns:a16="http://schemas.microsoft.com/office/drawing/2014/main" id="{45FA2A54-494E-A153-B419-4F5A88BB30D5}"/>
                  </a:ext>
                </a:extLst>
              </p:cNvPr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7781" extrusionOk="0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69;p37">
                <a:extLst>
                  <a:ext uri="{FF2B5EF4-FFF2-40B4-BE49-F238E27FC236}">
                    <a16:creationId xmlns:a16="http://schemas.microsoft.com/office/drawing/2014/main" id="{BF57729C-5670-2533-107E-D6F06BBA6386}"/>
                  </a:ext>
                </a:extLst>
              </p:cNvPr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88" extrusionOk="0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70;p37">
                <a:extLst>
                  <a:ext uri="{FF2B5EF4-FFF2-40B4-BE49-F238E27FC236}">
                    <a16:creationId xmlns:a16="http://schemas.microsoft.com/office/drawing/2014/main" id="{6EA88E94-E62C-5DD9-7123-B26670ED8AF0}"/>
                  </a:ext>
                </a:extLst>
              </p:cNvPr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633" extrusionOk="0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71;p37">
                <a:extLst>
                  <a:ext uri="{FF2B5EF4-FFF2-40B4-BE49-F238E27FC236}">
                    <a16:creationId xmlns:a16="http://schemas.microsoft.com/office/drawing/2014/main" id="{C6EBD4BF-3F4E-AC4E-1823-3EE8FB3903D1}"/>
                  </a:ext>
                </a:extLst>
              </p:cNvPr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8904" extrusionOk="0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72;p37">
                <a:extLst>
                  <a:ext uri="{FF2B5EF4-FFF2-40B4-BE49-F238E27FC236}">
                    <a16:creationId xmlns:a16="http://schemas.microsoft.com/office/drawing/2014/main" id="{8A323EEC-5970-D376-67ED-36CB810E699F}"/>
                  </a:ext>
                </a:extLst>
              </p:cNvPr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860" extrusionOk="0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73;p37">
                <a:extLst>
                  <a:ext uri="{FF2B5EF4-FFF2-40B4-BE49-F238E27FC236}">
                    <a16:creationId xmlns:a16="http://schemas.microsoft.com/office/drawing/2014/main" id="{C5A5AE4A-880E-5810-75B2-3EDEE96163BC}"/>
                  </a:ext>
                </a:extLst>
              </p:cNvPr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1" extrusionOk="0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74;p37">
                <a:extLst>
                  <a:ext uri="{FF2B5EF4-FFF2-40B4-BE49-F238E27FC236}">
                    <a16:creationId xmlns:a16="http://schemas.microsoft.com/office/drawing/2014/main" id="{82FA6A0E-F345-3AD0-5889-F7DC43977C58}"/>
                  </a:ext>
                </a:extLst>
              </p:cNvPr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7" extrusionOk="0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75;p37">
                <a:extLst>
                  <a:ext uri="{FF2B5EF4-FFF2-40B4-BE49-F238E27FC236}">
                    <a16:creationId xmlns:a16="http://schemas.microsoft.com/office/drawing/2014/main" id="{A523BE9D-B74F-B582-47C5-27F9B6938310}"/>
                  </a:ext>
                </a:extLst>
              </p:cNvPr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76;p37">
                <a:extLst>
                  <a:ext uri="{FF2B5EF4-FFF2-40B4-BE49-F238E27FC236}">
                    <a16:creationId xmlns:a16="http://schemas.microsoft.com/office/drawing/2014/main" id="{51284E68-55D5-4C83-C9B2-E5EAF8CE7386}"/>
                  </a:ext>
                </a:extLst>
              </p:cNvPr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429" extrusionOk="0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77;p37">
                <a:extLst>
                  <a:ext uri="{FF2B5EF4-FFF2-40B4-BE49-F238E27FC236}">
                    <a16:creationId xmlns:a16="http://schemas.microsoft.com/office/drawing/2014/main" id="{C13601CA-29F6-137E-4AFA-E58B95F411B1}"/>
                  </a:ext>
                </a:extLst>
              </p:cNvPr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370" extrusionOk="0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78;p37">
                <a:extLst>
                  <a:ext uri="{FF2B5EF4-FFF2-40B4-BE49-F238E27FC236}">
                    <a16:creationId xmlns:a16="http://schemas.microsoft.com/office/drawing/2014/main" id="{33AAA449-47E4-4352-393B-9D7BD439F6E5}"/>
                  </a:ext>
                </a:extLst>
              </p:cNvPr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945" extrusionOk="0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79;p37">
                <a:extLst>
                  <a:ext uri="{FF2B5EF4-FFF2-40B4-BE49-F238E27FC236}">
                    <a16:creationId xmlns:a16="http://schemas.microsoft.com/office/drawing/2014/main" id="{81E7D234-0D8A-EE05-3B38-0B92F83D18D6}"/>
                  </a:ext>
                </a:extLst>
              </p:cNvPr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98" extrusionOk="0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80;p37">
                <a:extLst>
                  <a:ext uri="{FF2B5EF4-FFF2-40B4-BE49-F238E27FC236}">
                    <a16:creationId xmlns:a16="http://schemas.microsoft.com/office/drawing/2014/main" id="{E8BBD238-AB81-FF41-9AAB-CBADD7BAA25C}"/>
                  </a:ext>
                </a:extLst>
              </p:cNvPr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95" extrusionOk="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81;p37">
                <a:extLst>
                  <a:ext uri="{FF2B5EF4-FFF2-40B4-BE49-F238E27FC236}">
                    <a16:creationId xmlns:a16="http://schemas.microsoft.com/office/drawing/2014/main" id="{72EB7C55-4252-2873-98CA-DB61BF055090}"/>
                  </a:ext>
                </a:extLst>
              </p:cNvPr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60" extrusionOk="0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82;p37">
                <a:extLst>
                  <a:ext uri="{FF2B5EF4-FFF2-40B4-BE49-F238E27FC236}">
                    <a16:creationId xmlns:a16="http://schemas.microsoft.com/office/drawing/2014/main" id="{D3C7E434-C442-9E83-D111-424E48424C0A}"/>
                  </a:ext>
                </a:extLst>
              </p:cNvPr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5999" extrusionOk="0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83;p37">
                <a:extLst>
                  <a:ext uri="{FF2B5EF4-FFF2-40B4-BE49-F238E27FC236}">
                    <a16:creationId xmlns:a16="http://schemas.microsoft.com/office/drawing/2014/main" id="{AEC53DBF-3473-2F9C-6145-86FF024BCCEC}"/>
                  </a:ext>
                </a:extLst>
              </p:cNvPr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3385" extrusionOk="0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84;p37">
                <a:extLst>
                  <a:ext uri="{FF2B5EF4-FFF2-40B4-BE49-F238E27FC236}">
                    <a16:creationId xmlns:a16="http://schemas.microsoft.com/office/drawing/2014/main" id="{F7E9BC97-2502-A8B7-67E5-AB03785AD0B3}"/>
                  </a:ext>
                </a:extLst>
              </p:cNvPr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48" extrusionOk="0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685;p37">
                <a:extLst>
                  <a:ext uri="{FF2B5EF4-FFF2-40B4-BE49-F238E27FC236}">
                    <a16:creationId xmlns:a16="http://schemas.microsoft.com/office/drawing/2014/main" id="{62D34145-3ACA-48A9-3AB2-58F4E1744B8F}"/>
                  </a:ext>
                </a:extLst>
              </p:cNvPr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914" extrusionOk="0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86;p37">
                <a:extLst>
                  <a:ext uri="{FF2B5EF4-FFF2-40B4-BE49-F238E27FC236}">
                    <a16:creationId xmlns:a16="http://schemas.microsoft.com/office/drawing/2014/main" id="{2CC706BB-61F6-E4BD-0421-828E746EDC40}"/>
                  </a:ext>
                </a:extLst>
              </p:cNvPr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707" extrusionOk="0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687;p37">
                <a:extLst>
                  <a:ext uri="{FF2B5EF4-FFF2-40B4-BE49-F238E27FC236}">
                    <a16:creationId xmlns:a16="http://schemas.microsoft.com/office/drawing/2014/main" id="{CE493AB5-0C58-4E6D-D6DD-BBFF55C9DC8A}"/>
                  </a:ext>
                </a:extLst>
              </p:cNvPr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26649" extrusionOk="0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688;p37">
                <a:extLst>
                  <a:ext uri="{FF2B5EF4-FFF2-40B4-BE49-F238E27FC236}">
                    <a16:creationId xmlns:a16="http://schemas.microsoft.com/office/drawing/2014/main" id="{5CA07050-2387-63F5-A3D3-26C8C3CAAB70}"/>
                  </a:ext>
                </a:extLst>
              </p:cNvPr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15845" extrusionOk="0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89;p37">
                <a:extLst>
                  <a:ext uri="{FF2B5EF4-FFF2-40B4-BE49-F238E27FC236}">
                    <a16:creationId xmlns:a16="http://schemas.microsoft.com/office/drawing/2014/main" id="{7AE39D44-EC18-EA1C-6E44-734F5A5769F0}"/>
                  </a:ext>
                </a:extLst>
              </p:cNvPr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8152" extrusionOk="0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90;p37">
                <a:extLst>
                  <a:ext uri="{FF2B5EF4-FFF2-40B4-BE49-F238E27FC236}">
                    <a16:creationId xmlns:a16="http://schemas.microsoft.com/office/drawing/2014/main" id="{DD100153-87E8-A0BE-751F-46C3B821FE20}"/>
                  </a:ext>
                </a:extLst>
              </p:cNvPr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27851" extrusionOk="0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91;p37">
                <a:extLst>
                  <a:ext uri="{FF2B5EF4-FFF2-40B4-BE49-F238E27FC236}">
                    <a16:creationId xmlns:a16="http://schemas.microsoft.com/office/drawing/2014/main" id="{8E7950C6-6D4E-D6DE-ECC8-C2E84720B7B3}"/>
                  </a:ext>
                </a:extLst>
              </p:cNvPr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351" extrusionOk="0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692;p37">
                <a:extLst>
                  <a:ext uri="{FF2B5EF4-FFF2-40B4-BE49-F238E27FC236}">
                    <a16:creationId xmlns:a16="http://schemas.microsoft.com/office/drawing/2014/main" id="{430C5817-ED77-DC30-9B02-2E039887E492}"/>
                  </a:ext>
                </a:extLst>
              </p:cNvPr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773" extrusionOk="0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93;p37">
                <a:extLst>
                  <a:ext uri="{FF2B5EF4-FFF2-40B4-BE49-F238E27FC236}">
                    <a16:creationId xmlns:a16="http://schemas.microsoft.com/office/drawing/2014/main" id="{39D3C8E3-960E-A170-32DE-E95B0A03590E}"/>
                  </a:ext>
                </a:extLst>
              </p:cNvPr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36" extrusionOk="0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694;p37">
                <a:extLst>
                  <a:ext uri="{FF2B5EF4-FFF2-40B4-BE49-F238E27FC236}">
                    <a16:creationId xmlns:a16="http://schemas.microsoft.com/office/drawing/2014/main" id="{BDE016D8-F10C-6652-9FBF-EBD8335CA222}"/>
                  </a:ext>
                </a:extLst>
              </p:cNvPr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7665" extrusionOk="0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95;p37">
                <a:extLst>
                  <a:ext uri="{FF2B5EF4-FFF2-40B4-BE49-F238E27FC236}">
                    <a16:creationId xmlns:a16="http://schemas.microsoft.com/office/drawing/2014/main" id="{F93B4840-A2B4-C75D-3C3C-942C575117B7}"/>
                  </a:ext>
                </a:extLst>
              </p:cNvPr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381" extrusionOk="0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696;p37">
                <a:extLst>
                  <a:ext uri="{FF2B5EF4-FFF2-40B4-BE49-F238E27FC236}">
                    <a16:creationId xmlns:a16="http://schemas.microsoft.com/office/drawing/2014/main" id="{44E257FE-6B68-094B-E22B-1571C1D6199F}"/>
                  </a:ext>
                </a:extLst>
              </p:cNvPr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337" extrusionOk="0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697;p37">
                <a:extLst>
                  <a:ext uri="{FF2B5EF4-FFF2-40B4-BE49-F238E27FC236}">
                    <a16:creationId xmlns:a16="http://schemas.microsoft.com/office/drawing/2014/main" id="{CB20F43C-DB65-65FC-7A2D-F98AF40FAA6E}"/>
                  </a:ext>
                </a:extLst>
              </p:cNvPr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37" extrusionOk="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698;p37">
                <a:extLst>
                  <a:ext uri="{FF2B5EF4-FFF2-40B4-BE49-F238E27FC236}">
                    <a16:creationId xmlns:a16="http://schemas.microsoft.com/office/drawing/2014/main" id="{609BEFA1-7708-E75A-626F-44C27CE275EF}"/>
                  </a:ext>
                </a:extLst>
              </p:cNvPr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3105" extrusionOk="0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699;p37">
                <a:extLst>
                  <a:ext uri="{FF2B5EF4-FFF2-40B4-BE49-F238E27FC236}">
                    <a16:creationId xmlns:a16="http://schemas.microsoft.com/office/drawing/2014/main" id="{6C8D7FA0-9CEB-74EB-0726-07FC1AB00774}"/>
                  </a:ext>
                </a:extLst>
              </p:cNvPr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81" extrusionOk="0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700;p37">
                <a:extLst>
                  <a:ext uri="{FF2B5EF4-FFF2-40B4-BE49-F238E27FC236}">
                    <a16:creationId xmlns:a16="http://schemas.microsoft.com/office/drawing/2014/main" id="{232D37EF-2376-8D22-34A3-7797959F49DC}"/>
                  </a:ext>
                </a:extLst>
              </p:cNvPr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86" extrusionOk="0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701;p37">
                <a:extLst>
                  <a:ext uri="{FF2B5EF4-FFF2-40B4-BE49-F238E27FC236}">
                    <a16:creationId xmlns:a16="http://schemas.microsoft.com/office/drawing/2014/main" id="{9E785731-ABF1-2A93-B03C-AF874FC12475}"/>
                  </a:ext>
                </a:extLst>
              </p:cNvPr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3106" extrusionOk="0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702;p37">
                <a:extLst>
                  <a:ext uri="{FF2B5EF4-FFF2-40B4-BE49-F238E27FC236}">
                    <a16:creationId xmlns:a16="http://schemas.microsoft.com/office/drawing/2014/main" id="{179A30F8-D706-C88D-608A-FAEC7F90B5F4}"/>
                  </a:ext>
                </a:extLst>
              </p:cNvPr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9529" extrusionOk="0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703;p37">
                <a:extLst>
                  <a:ext uri="{FF2B5EF4-FFF2-40B4-BE49-F238E27FC236}">
                    <a16:creationId xmlns:a16="http://schemas.microsoft.com/office/drawing/2014/main" id="{0C4B6484-AE1C-47AA-E7CB-61C9B64CD861}"/>
                  </a:ext>
                </a:extLst>
              </p:cNvPr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82" extrusionOk="0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704;p37">
                <a:extLst>
                  <a:ext uri="{FF2B5EF4-FFF2-40B4-BE49-F238E27FC236}">
                    <a16:creationId xmlns:a16="http://schemas.microsoft.com/office/drawing/2014/main" id="{372DB9EC-AD5D-CC18-5CC9-220FDFC491F7}"/>
                  </a:ext>
                </a:extLst>
              </p:cNvPr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439" extrusionOk="0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705;p37">
                <a:extLst>
                  <a:ext uri="{FF2B5EF4-FFF2-40B4-BE49-F238E27FC236}">
                    <a16:creationId xmlns:a16="http://schemas.microsoft.com/office/drawing/2014/main" id="{13ED1CE3-4BC6-D6F2-CD34-98C12EAF07B0}"/>
                  </a:ext>
                </a:extLst>
              </p:cNvPr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989" extrusionOk="0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706;p37">
                <a:extLst>
                  <a:ext uri="{FF2B5EF4-FFF2-40B4-BE49-F238E27FC236}">
                    <a16:creationId xmlns:a16="http://schemas.microsoft.com/office/drawing/2014/main" id="{98316D8F-7325-A47E-95DB-C13179DD6203}"/>
                  </a:ext>
                </a:extLst>
              </p:cNvPr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048" extrusionOk="0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707;p37">
                <a:extLst>
                  <a:ext uri="{FF2B5EF4-FFF2-40B4-BE49-F238E27FC236}">
                    <a16:creationId xmlns:a16="http://schemas.microsoft.com/office/drawing/2014/main" id="{F272258D-A390-0E80-37C0-180D9A3E5577}"/>
                  </a:ext>
                </a:extLst>
              </p:cNvPr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08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708;p37">
                <a:extLst>
                  <a:ext uri="{FF2B5EF4-FFF2-40B4-BE49-F238E27FC236}">
                    <a16:creationId xmlns:a16="http://schemas.microsoft.com/office/drawing/2014/main" id="{13F61A04-67FE-32AA-0977-3AE401D4851D}"/>
                  </a:ext>
                </a:extLst>
              </p:cNvPr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314" extrusionOk="0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709;p37">
                <a:extLst>
                  <a:ext uri="{FF2B5EF4-FFF2-40B4-BE49-F238E27FC236}">
                    <a16:creationId xmlns:a16="http://schemas.microsoft.com/office/drawing/2014/main" id="{92C06DC4-DC6D-5473-6DDF-77E9EFB76924}"/>
                  </a:ext>
                </a:extLst>
              </p:cNvPr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22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710;p37">
                <a:extLst>
                  <a:ext uri="{FF2B5EF4-FFF2-40B4-BE49-F238E27FC236}">
                    <a16:creationId xmlns:a16="http://schemas.microsoft.com/office/drawing/2014/main" id="{D0DEC226-6EB6-0DF0-D353-A29DC483899B}"/>
                  </a:ext>
                </a:extLst>
              </p:cNvPr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6000" extrusionOk="0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711;p37">
                <a:extLst>
                  <a:ext uri="{FF2B5EF4-FFF2-40B4-BE49-F238E27FC236}">
                    <a16:creationId xmlns:a16="http://schemas.microsoft.com/office/drawing/2014/main" id="{2C38C7C8-C9D8-8D3B-4372-AC1CF6C4FCCB}"/>
                  </a:ext>
                </a:extLst>
              </p:cNvPr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5216" extrusionOk="0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712;p37">
                <a:extLst>
                  <a:ext uri="{FF2B5EF4-FFF2-40B4-BE49-F238E27FC236}">
                    <a16:creationId xmlns:a16="http://schemas.microsoft.com/office/drawing/2014/main" id="{7C39FB97-308A-442B-2D9D-685925967414}"/>
                  </a:ext>
                </a:extLst>
              </p:cNvPr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54" extrusionOk="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713;p37">
                <a:extLst>
                  <a:ext uri="{FF2B5EF4-FFF2-40B4-BE49-F238E27FC236}">
                    <a16:creationId xmlns:a16="http://schemas.microsoft.com/office/drawing/2014/main" id="{A3AE201B-93C7-E867-5E14-FC08EBB0A9EA}"/>
                  </a:ext>
                </a:extLst>
              </p:cNvPr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8" extrusionOk="0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714;p37">
                <a:extLst>
                  <a:ext uri="{FF2B5EF4-FFF2-40B4-BE49-F238E27FC236}">
                    <a16:creationId xmlns:a16="http://schemas.microsoft.com/office/drawing/2014/main" id="{D76493F5-0011-B60A-AD28-03196823024D}"/>
                  </a:ext>
                </a:extLst>
              </p:cNvPr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7" extrusionOk="0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715;p37">
                <a:extLst>
                  <a:ext uri="{FF2B5EF4-FFF2-40B4-BE49-F238E27FC236}">
                    <a16:creationId xmlns:a16="http://schemas.microsoft.com/office/drawing/2014/main" id="{336CBDD3-3BE9-00DE-D2FB-2570B329052B}"/>
                  </a:ext>
                </a:extLst>
              </p:cNvPr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4" extrusionOk="0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716;p37">
                <a:extLst>
                  <a:ext uri="{FF2B5EF4-FFF2-40B4-BE49-F238E27FC236}">
                    <a16:creationId xmlns:a16="http://schemas.microsoft.com/office/drawing/2014/main" id="{B206F9F9-E71D-21A1-EFBB-A91D83852E69}"/>
                  </a:ext>
                </a:extLst>
              </p:cNvPr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3" extrusionOk="0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717;p37">
                <a:extLst>
                  <a:ext uri="{FF2B5EF4-FFF2-40B4-BE49-F238E27FC236}">
                    <a16:creationId xmlns:a16="http://schemas.microsoft.com/office/drawing/2014/main" id="{8FD04686-94E9-0A8E-81A0-F4CA660C95F5}"/>
                  </a:ext>
                </a:extLst>
              </p:cNvPr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40" extrusionOk="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718;p37">
                <a:extLst>
                  <a:ext uri="{FF2B5EF4-FFF2-40B4-BE49-F238E27FC236}">
                    <a16:creationId xmlns:a16="http://schemas.microsoft.com/office/drawing/2014/main" id="{2813E026-2485-6454-BABC-E6BF177E2C15}"/>
                  </a:ext>
                </a:extLst>
              </p:cNvPr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41" extrusionOk="0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719;p37">
                <a:extLst>
                  <a:ext uri="{FF2B5EF4-FFF2-40B4-BE49-F238E27FC236}">
                    <a16:creationId xmlns:a16="http://schemas.microsoft.com/office/drawing/2014/main" id="{08F0A7A8-552E-F0E4-5091-4865718C7207}"/>
                  </a:ext>
                </a:extLst>
              </p:cNvPr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32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720;p37">
                <a:extLst>
                  <a:ext uri="{FF2B5EF4-FFF2-40B4-BE49-F238E27FC236}">
                    <a16:creationId xmlns:a16="http://schemas.microsoft.com/office/drawing/2014/main" id="{9F9945DA-7A3E-9376-F3F0-D437086AE107}"/>
                  </a:ext>
                </a:extLst>
              </p:cNvPr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407" extrusionOk="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721;p37">
                <a:extLst>
                  <a:ext uri="{FF2B5EF4-FFF2-40B4-BE49-F238E27FC236}">
                    <a16:creationId xmlns:a16="http://schemas.microsoft.com/office/drawing/2014/main" id="{6AB2A9F5-9850-3A08-B912-A9A8567FA81F}"/>
                  </a:ext>
                </a:extLst>
              </p:cNvPr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096" extrusionOk="0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722;p37">
                <a:extLst>
                  <a:ext uri="{FF2B5EF4-FFF2-40B4-BE49-F238E27FC236}">
                    <a16:creationId xmlns:a16="http://schemas.microsoft.com/office/drawing/2014/main" id="{64EABD16-90FB-4660-3B88-46E962759B8F}"/>
                  </a:ext>
                </a:extLst>
              </p:cNvPr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838" extrusionOk="0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723;p37">
                <a:extLst>
                  <a:ext uri="{FF2B5EF4-FFF2-40B4-BE49-F238E27FC236}">
                    <a16:creationId xmlns:a16="http://schemas.microsoft.com/office/drawing/2014/main" id="{FBEA0F18-7098-8AD5-F0BE-2D702415C96B}"/>
                  </a:ext>
                </a:extLst>
              </p:cNvPr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825" extrusionOk="0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724;p37">
                <a:extLst>
                  <a:ext uri="{FF2B5EF4-FFF2-40B4-BE49-F238E27FC236}">
                    <a16:creationId xmlns:a16="http://schemas.microsoft.com/office/drawing/2014/main" id="{F09B22CD-4E83-71A3-FFC8-1B8AE8E833C7}"/>
                  </a:ext>
                </a:extLst>
              </p:cNvPr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34" extrusionOk="0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725;p37">
                <a:extLst>
                  <a:ext uri="{FF2B5EF4-FFF2-40B4-BE49-F238E27FC236}">
                    <a16:creationId xmlns:a16="http://schemas.microsoft.com/office/drawing/2014/main" id="{1322B8C9-DC5F-7084-082D-0B5C5D54F06B}"/>
                  </a:ext>
                </a:extLst>
              </p:cNvPr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179" extrusionOk="0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726;p37">
                <a:extLst>
                  <a:ext uri="{FF2B5EF4-FFF2-40B4-BE49-F238E27FC236}">
                    <a16:creationId xmlns:a16="http://schemas.microsoft.com/office/drawing/2014/main" id="{E7D341B2-FFCD-0E6F-4AC7-C55A8DCE40C8}"/>
                  </a:ext>
                </a:extLst>
              </p:cNvPr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304" extrusionOk="0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727;p37">
                <a:extLst>
                  <a:ext uri="{FF2B5EF4-FFF2-40B4-BE49-F238E27FC236}">
                    <a16:creationId xmlns:a16="http://schemas.microsoft.com/office/drawing/2014/main" id="{FD72FE00-B222-0E86-3509-FE33FF7D1A81}"/>
                  </a:ext>
                </a:extLst>
              </p:cNvPr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4342" extrusionOk="0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728;p37">
                <a:extLst>
                  <a:ext uri="{FF2B5EF4-FFF2-40B4-BE49-F238E27FC236}">
                    <a16:creationId xmlns:a16="http://schemas.microsoft.com/office/drawing/2014/main" id="{F7A8F40E-D439-F5EB-6090-D0E57BDD8BB9}"/>
                  </a:ext>
                </a:extLst>
              </p:cNvPr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761" extrusionOk="0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729;p37">
                <a:extLst>
                  <a:ext uri="{FF2B5EF4-FFF2-40B4-BE49-F238E27FC236}">
                    <a16:creationId xmlns:a16="http://schemas.microsoft.com/office/drawing/2014/main" id="{DDC798A1-6D40-E0CD-06B2-CF1823038925}"/>
                  </a:ext>
                </a:extLst>
              </p:cNvPr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55" extrusionOk="0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730;p37">
                <a:extLst>
                  <a:ext uri="{FF2B5EF4-FFF2-40B4-BE49-F238E27FC236}">
                    <a16:creationId xmlns:a16="http://schemas.microsoft.com/office/drawing/2014/main" id="{9D3CCF29-8477-B2AA-4205-551260DB0513}"/>
                  </a:ext>
                </a:extLst>
              </p:cNvPr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5" extrusionOk="0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731;p37">
                <a:extLst>
                  <a:ext uri="{FF2B5EF4-FFF2-40B4-BE49-F238E27FC236}">
                    <a16:creationId xmlns:a16="http://schemas.microsoft.com/office/drawing/2014/main" id="{6573AD67-958C-0EA5-3DDB-164E807C05B3}"/>
                  </a:ext>
                </a:extLst>
              </p:cNvPr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470" extrusionOk="0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732;p37">
                <a:extLst>
                  <a:ext uri="{FF2B5EF4-FFF2-40B4-BE49-F238E27FC236}">
                    <a16:creationId xmlns:a16="http://schemas.microsoft.com/office/drawing/2014/main" id="{1F25C24F-B6F9-AA3E-7E08-D61170B2D016}"/>
                  </a:ext>
                </a:extLst>
              </p:cNvPr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158" extrusionOk="0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733;p37">
                <a:extLst>
                  <a:ext uri="{FF2B5EF4-FFF2-40B4-BE49-F238E27FC236}">
                    <a16:creationId xmlns:a16="http://schemas.microsoft.com/office/drawing/2014/main" id="{3841CCB9-E0B6-8F59-DC01-1190827FC221}"/>
                  </a:ext>
                </a:extLst>
              </p:cNvPr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98" extrusionOk="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734;p37">
                <a:extLst>
                  <a:ext uri="{FF2B5EF4-FFF2-40B4-BE49-F238E27FC236}">
                    <a16:creationId xmlns:a16="http://schemas.microsoft.com/office/drawing/2014/main" id="{9157FA9C-449A-A222-BF38-195E2BB8AF86}"/>
                  </a:ext>
                </a:extLst>
              </p:cNvPr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8106" extrusionOk="0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735;p37">
                <a:extLst>
                  <a:ext uri="{FF2B5EF4-FFF2-40B4-BE49-F238E27FC236}">
                    <a16:creationId xmlns:a16="http://schemas.microsoft.com/office/drawing/2014/main" id="{B2A020EA-FDA1-6BA9-3204-722B97E32D26}"/>
                  </a:ext>
                </a:extLst>
              </p:cNvPr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362" extrusionOk="0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736;p37">
                <a:extLst>
                  <a:ext uri="{FF2B5EF4-FFF2-40B4-BE49-F238E27FC236}">
                    <a16:creationId xmlns:a16="http://schemas.microsoft.com/office/drawing/2014/main" id="{BC63153A-C1F4-3256-822D-0F0FDE210B45}"/>
                  </a:ext>
                </a:extLst>
              </p:cNvPr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68" extrusionOk="0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737;p37">
                <a:extLst>
                  <a:ext uri="{FF2B5EF4-FFF2-40B4-BE49-F238E27FC236}">
                    <a16:creationId xmlns:a16="http://schemas.microsoft.com/office/drawing/2014/main" id="{CD1ABADA-AB7B-1D0F-74F7-9A1DEF0610CA}"/>
                  </a:ext>
                </a:extLst>
              </p:cNvPr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3834" extrusionOk="0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738;p37">
                <a:extLst>
                  <a:ext uri="{FF2B5EF4-FFF2-40B4-BE49-F238E27FC236}">
                    <a16:creationId xmlns:a16="http://schemas.microsoft.com/office/drawing/2014/main" id="{A457E1B1-D5AC-9CEC-520F-E8E8E5CA884A}"/>
                  </a:ext>
                </a:extLst>
              </p:cNvPr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044" extrusionOk="0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739;p37">
                <a:extLst>
                  <a:ext uri="{FF2B5EF4-FFF2-40B4-BE49-F238E27FC236}">
                    <a16:creationId xmlns:a16="http://schemas.microsoft.com/office/drawing/2014/main" id="{FF902838-F429-2CB6-CF93-7B55DC82A1B4}"/>
                  </a:ext>
                </a:extLst>
              </p:cNvPr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2109" extrusionOk="0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740;p37">
                <a:extLst>
                  <a:ext uri="{FF2B5EF4-FFF2-40B4-BE49-F238E27FC236}">
                    <a16:creationId xmlns:a16="http://schemas.microsoft.com/office/drawing/2014/main" id="{7090610C-8554-B51D-952E-90DA135762F2}"/>
                  </a:ext>
                </a:extLst>
              </p:cNvPr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542" extrusionOk="0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741;p37">
                <a:extLst>
                  <a:ext uri="{FF2B5EF4-FFF2-40B4-BE49-F238E27FC236}">
                    <a16:creationId xmlns:a16="http://schemas.microsoft.com/office/drawing/2014/main" id="{6272D297-2D37-972C-2B22-C37FB6FDD8F0}"/>
                  </a:ext>
                </a:extLst>
              </p:cNvPr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0678" extrusionOk="0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742;p37">
                <a:extLst>
                  <a:ext uri="{FF2B5EF4-FFF2-40B4-BE49-F238E27FC236}">
                    <a16:creationId xmlns:a16="http://schemas.microsoft.com/office/drawing/2014/main" id="{B665EBCD-32B2-371E-A0E0-67584F66BD9A}"/>
                  </a:ext>
                </a:extLst>
              </p:cNvPr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185" extrusionOk="0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743;p37">
                <a:extLst>
                  <a:ext uri="{FF2B5EF4-FFF2-40B4-BE49-F238E27FC236}">
                    <a16:creationId xmlns:a16="http://schemas.microsoft.com/office/drawing/2014/main" id="{4127D817-60D2-07C0-B63D-A3A650373F80}"/>
                  </a:ext>
                </a:extLst>
              </p:cNvPr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744;p37">
                <a:extLst>
                  <a:ext uri="{FF2B5EF4-FFF2-40B4-BE49-F238E27FC236}">
                    <a16:creationId xmlns:a16="http://schemas.microsoft.com/office/drawing/2014/main" id="{05CEDBD0-C9AD-AD34-C26F-099110E88310}"/>
                  </a:ext>
                </a:extLst>
              </p:cNvPr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968" extrusionOk="0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745;p37">
                <a:extLst>
                  <a:ext uri="{FF2B5EF4-FFF2-40B4-BE49-F238E27FC236}">
                    <a16:creationId xmlns:a16="http://schemas.microsoft.com/office/drawing/2014/main" id="{AB85A632-F17A-EA58-E5DD-362131702D0A}"/>
                  </a:ext>
                </a:extLst>
              </p:cNvPr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7488" extrusionOk="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746;p37">
                <a:extLst>
                  <a:ext uri="{FF2B5EF4-FFF2-40B4-BE49-F238E27FC236}">
                    <a16:creationId xmlns:a16="http://schemas.microsoft.com/office/drawing/2014/main" id="{DF7EAC3B-1327-E3A5-7F83-C60481B30F91}"/>
                  </a:ext>
                </a:extLst>
              </p:cNvPr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523" extrusionOk="0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747;p37">
                <a:extLst>
                  <a:ext uri="{FF2B5EF4-FFF2-40B4-BE49-F238E27FC236}">
                    <a16:creationId xmlns:a16="http://schemas.microsoft.com/office/drawing/2014/main" id="{632D8362-98C3-B430-2CE8-2C53B52A02FC}"/>
                  </a:ext>
                </a:extLst>
              </p:cNvPr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74" extrusionOk="0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748;p37">
                <a:extLst>
                  <a:ext uri="{FF2B5EF4-FFF2-40B4-BE49-F238E27FC236}">
                    <a16:creationId xmlns:a16="http://schemas.microsoft.com/office/drawing/2014/main" id="{43854021-BADF-0AE8-7734-3B05392D3BFE}"/>
                  </a:ext>
                </a:extLst>
              </p:cNvPr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avLst/>
                <a:gdLst/>
                <a:ahLst/>
                <a:cxnLst/>
                <a:rect l="l" t="t" r="r" b="b"/>
                <a:pathLst>
                  <a:path w="28404" h="76687" extrusionOk="0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749;p37">
              <a:extLst>
                <a:ext uri="{FF2B5EF4-FFF2-40B4-BE49-F238E27FC236}">
                  <a16:creationId xmlns:a16="http://schemas.microsoft.com/office/drawing/2014/main" id="{61A6C6BF-157E-6F3B-5BAC-6B02CA561410}"/>
                </a:ext>
              </a:extLst>
            </p:cNvPr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20" name="Google Shape;750;p37">
                <a:extLst>
                  <a:ext uri="{FF2B5EF4-FFF2-40B4-BE49-F238E27FC236}">
                    <a16:creationId xmlns:a16="http://schemas.microsoft.com/office/drawing/2014/main" id="{EDDD2C9D-FC5A-EA1A-43A4-5F82F9E0991B}"/>
                  </a:ext>
                </a:extLst>
              </p:cNvPr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51;p37">
                <a:extLst>
                  <a:ext uri="{FF2B5EF4-FFF2-40B4-BE49-F238E27FC236}">
                    <a16:creationId xmlns:a16="http://schemas.microsoft.com/office/drawing/2014/main" id="{EAA59548-AB8D-F81D-5636-D25F7370990B}"/>
                  </a:ext>
                </a:extLst>
              </p:cNvPr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52;p37">
                <a:extLst>
                  <a:ext uri="{FF2B5EF4-FFF2-40B4-BE49-F238E27FC236}">
                    <a16:creationId xmlns:a16="http://schemas.microsoft.com/office/drawing/2014/main" id="{9CDC00D1-3DA3-09AD-B280-B868F493BB22}"/>
                  </a:ext>
                </a:extLst>
              </p:cNvPr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753;p37">
                <a:extLst>
                  <a:ext uri="{FF2B5EF4-FFF2-40B4-BE49-F238E27FC236}">
                    <a16:creationId xmlns:a16="http://schemas.microsoft.com/office/drawing/2014/main" id="{E9F58E7F-9F8E-03C2-D5E7-8AED12D0E19C}"/>
                  </a:ext>
                </a:extLst>
              </p:cNvPr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754;p37">
                <a:extLst>
                  <a:ext uri="{FF2B5EF4-FFF2-40B4-BE49-F238E27FC236}">
                    <a16:creationId xmlns:a16="http://schemas.microsoft.com/office/drawing/2014/main" id="{8CD1E019-C068-BA9E-1685-4A01750D6376}"/>
                  </a:ext>
                </a:extLst>
              </p:cNvPr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755;p37">
                <a:extLst>
                  <a:ext uri="{FF2B5EF4-FFF2-40B4-BE49-F238E27FC236}">
                    <a16:creationId xmlns:a16="http://schemas.microsoft.com/office/drawing/2014/main" id="{C7A42266-83F7-5880-8C69-13EB49A33B61}"/>
                  </a:ext>
                </a:extLst>
              </p:cNvPr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756;p37">
              <a:extLst>
                <a:ext uri="{FF2B5EF4-FFF2-40B4-BE49-F238E27FC236}">
                  <a16:creationId xmlns:a16="http://schemas.microsoft.com/office/drawing/2014/main" id="{70F4D0C1-4802-30D6-2114-32F27E4B2989}"/>
                </a:ext>
              </a:extLst>
            </p:cNvPr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8" name="Google Shape;757;p37">
                <a:extLst>
                  <a:ext uri="{FF2B5EF4-FFF2-40B4-BE49-F238E27FC236}">
                    <a16:creationId xmlns:a16="http://schemas.microsoft.com/office/drawing/2014/main" id="{DCD3847E-24B7-200D-D083-4ECD5680D42D}"/>
                  </a:ext>
                </a:extLst>
              </p:cNvPr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758;p37">
                <a:extLst>
                  <a:ext uri="{FF2B5EF4-FFF2-40B4-BE49-F238E27FC236}">
                    <a16:creationId xmlns:a16="http://schemas.microsoft.com/office/drawing/2014/main" id="{42F4DA67-EF90-0AA7-A3D7-7CFAE2C09DEA}"/>
                  </a:ext>
                </a:extLst>
              </p:cNvPr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759;p37">
                <a:extLst>
                  <a:ext uri="{FF2B5EF4-FFF2-40B4-BE49-F238E27FC236}">
                    <a16:creationId xmlns:a16="http://schemas.microsoft.com/office/drawing/2014/main" id="{60B68B5E-E0D8-F665-603C-CAF2941621D6}"/>
                  </a:ext>
                </a:extLst>
              </p:cNvPr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60;p37">
                <a:extLst>
                  <a:ext uri="{FF2B5EF4-FFF2-40B4-BE49-F238E27FC236}">
                    <a16:creationId xmlns:a16="http://schemas.microsoft.com/office/drawing/2014/main" id="{51E95695-F666-9995-E31D-D686C5441783}"/>
                  </a:ext>
                </a:extLst>
              </p:cNvPr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61;p37">
                <a:extLst>
                  <a:ext uri="{FF2B5EF4-FFF2-40B4-BE49-F238E27FC236}">
                    <a16:creationId xmlns:a16="http://schemas.microsoft.com/office/drawing/2014/main" id="{B035C4F5-901A-0713-33A1-20F0907441A2}"/>
                  </a:ext>
                </a:extLst>
              </p:cNvPr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62;p37">
                <a:extLst>
                  <a:ext uri="{FF2B5EF4-FFF2-40B4-BE49-F238E27FC236}">
                    <a16:creationId xmlns:a16="http://schemas.microsoft.com/office/drawing/2014/main" id="{119F2A42-DFFA-1196-EBA0-B777C5EEAA67}"/>
                  </a:ext>
                </a:extLst>
              </p:cNvPr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63;p37">
                <a:extLst>
                  <a:ext uri="{FF2B5EF4-FFF2-40B4-BE49-F238E27FC236}">
                    <a16:creationId xmlns:a16="http://schemas.microsoft.com/office/drawing/2014/main" id="{85328ECF-BD12-CDBC-B388-36DE2E20C6BF}"/>
                  </a:ext>
                </a:extLst>
              </p:cNvPr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64;p37">
                <a:extLst>
                  <a:ext uri="{FF2B5EF4-FFF2-40B4-BE49-F238E27FC236}">
                    <a16:creationId xmlns:a16="http://schemas.microsoft.com/office/drawing/2014/main" id="{B972DA52-416F-9303-41CE-1E3E3ACBC851}"/>
                  </a:ext>
                </a:extLst>
              </p:cNvPr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65;p37">
                <a:extLst>
                  <a:ext uri="{FF2B5EF4-FFF2-40B4-BE49-F238E27FC236}">
                    <a16:creationId xmlns:a16="http://schemas.microsoft.com/office/drawing/2014/main" id="{6500582F-AE6D-4CA4-A979-E025CCE0CCBC}"/>
                  </a:ext>
                </a:extLst>
              </p:cNvPr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66;p37">
                <a:extLst>
                  <a:ext uri="{FF2B5EF4-FFF2-40B4-BE49-F238E27FC236}">
                    <a16:creationId xmlns:a16="http://schemas.microsoft.com/office/drawing/2014/main" id="{E3F3B403-3744-4233-479A-D878256D3FBC}"/>
                  </a:ext>
                </a:extLst>
              </p:cNvPr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67;p37">
                <a:extLst>
                  <a:ext uri="{FF2B5EF4-FFF2-40B4-BE49-F238E27FC236}">
                    <a16:creationId xmlns:a16="http://schemas.microsoft.com/office/drawing/2014/main" id="{547499B7-6046-5CE8-7B2A-A9FBE3B43C6D}"/>
                  </a:ext>
                </a:extLst>
              </p:cNvPr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68;p37">
                <a:extLst>
                  <a:ext uri="{FF2B5EF4-FFF2-40B4-BE49-F238E27FC236}">
                    <a16:creationId xmlns:a16="http://schemas.microsoft.com/office/drawing/2014/main" id="{C71B33F1-50EC-1818-781B-17988A1D6F3F}"/>
                  </a:ext>
                </a:extLst>
              </p:cNvPr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8" name="Google Shape;497;p32">
            <a:extLst>
              <a:ext uri="{FF2B5EF4-FFF2-40B4-BE49-F238E27FC236}">
                <a16:creationId xmlns:a16="http://schemas.microsoft.com/office/drawing/2014/main" id="{9F48D85F-CEFE-1B28-77F7-21643E7A7C0B}"/>
              </a:ext>
            </a:extLst>
          </p:cNvPr>
          <p:cNvSpPr/>
          <p:nvPr/>
        </p:nvSpPr>
        <p:spPr>
          <a:xfrm>
            <a:off x="8358591" y="4382899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4"/>
                </a:solidFill>
              </a:rPr>
              <a:t>1</a:t>
            </a:r>
            <a:r>
              <a:rPr lang="ro-RO" sz="1200" b="1" dirty="0">
                <a:solidFill>
                  <a:schemeClr val="accent4"/>
                </a:solidFill>
              </a:rPr>
              <a:t>5</a:t>
            </a:r>
            <a:endParaRPr sz="1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368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7976-15F4-588A-9784-590E67A1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69" y="1440221"/>
            <a:ext cx="7713900" cy="707400"/>
          </a:xfrm>
        </p:spPr>
        <p:txBody>
          <a:bodyPr/>
          <a:lstStyle/>
          <a:p>
            <a:r>
              <a:rPr lang="ro-RO" b="1" dirty="0"/>
              <a:t>Suntem la dispoziția dumneavoastră pentru eventuale</a:t>
            </a:r>
            <a:br>
              <a:rPr lang="ro-RO" b="1" dirty="0"/>
            </a:br>
            <a:r>
              <a:rPr lang="ro-RO" b="1" dirty="0"/>
              <a:t> întrebări!</a:t>
            </a:r>
            <a:endParaRPr lang="en-US" b="1" dirty="0"/>
          </a:p>
        </p:txBody>
      </p:sp>
      <p:grpSp>
        <p:nvGrpSpPr>
          <p:cNvPr id="4" name="Google Shape;529;p36">
            <a:extLst>
              <a:ext uri="{FF2B5EF4-FFF2-40B4-BE49-F238E27FC236}">
                <a16:creationId xmlns:a16="http://schemas.microsoft.com/office/drawing/2014/main" id="{C78CCA4E-99CF-039C-8E34-12043AEBE903}"/>
              </a:ext>
            </a:extLst>
          </p:cNvPr>
          <p:cNvGrpSpPr/>
          <p:nvPr/>
        </p:nvGrpSpPr>
        <p:grpSpPr>
          <a:xfrm flipH="1">
            <a:off x="5007372" y="2332686"/>
            <a:ext cx="3706695" cy="2550084"/>
            <a:chOff x="4388650" y="2224200"/>
            <a:chExt cx="1707525" cy="1174775"/>
          </a:xfrm>
        </p:grpSpPr>
        <p:sp>
          <p:nvSpPr>
            <p:cNvPr id="5" name="Google Shape;530;p36">
              <a:extLst>
                <a:ext uri="{FF2B5EF4-FFF2-40B4-BE49-F238E27FC236}">
                  <a16:creationId xmlns:a16="http://schemas.microsoft.com/office/drawing/2014/main" id="{C943D1FC-0E95-7910-27BB-CEF056E872D6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1;p36">
              <a:extLst>
                <a:ext uri="{FF2B5EF4-FFF2-40B4-BE49-F238E27FC236}">
                  <a16:creationId xmlns:a16="http://schemas.microsoft.com/office/drawing/2014/main" id="{E877D6E0-D165-F506-A0A1-8507CDD0C8BD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2;p36">
              <a:extLst>
                <a:ext uri="{FF2B5EF4-FFF2-40B4-BE49-F238E27FC236}">
                  <a16:creationId xmlns:a16="http://schemas.microsoft.com/office/drawing/2014/main" id="{73BB6997-33C1-AE71-B21F-303EB0A5E502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3;p36">
              <a:extLst>
                <a:ext uri="{FF2B5EF4-FFF2-40B4-BE49-F238E27FC236}">
                  <a16:creationId xmlns:a16="http://schemas.microsoft.com/office/drawing/2014/main" id="{4B5AA68B-865E-7503-FC7F-90A752DA57F7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4;p36">
              <a:extLst>
                <a:ext uri="{FF2B5EF4-FFF2-40B4-BE49-F238E27FC236}">
                  <a16:creationId xmlns:a16="http://schemas.microsoft.com/office/drawing/2014/main" id="{5F193BF9-4F6C-7000-CEA1-32773619F691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5;p36">
              <a:extLst>
                <a:ext uri="{FF2B5EF4-FFF2-40B4-BE49-F238E27FC236}">
                  <a16:creationId xmlns:a16="http://schemas.microsoft.com/office/drawing/2014/main" id="{EB4A02A0-A503-6F48-2F32-D7BC4D34372F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6;p36">
              <a:extLst>
                <a:ext uri="{FF2B5EF4-FFF2-40B4-BE49-F238E27FC236}">
                  <a16:creationId xmlns:a16="http://schemas.microsoft.com/office/drawing/2014/main" id="{A4C56C30-8C29-AFA0-5C90-26BC24F951AB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7;p36">
              <a:extLst>
                <a:ext uri="{FF2B5EF4-FFF2-40B4-BE49-F238E27FC236}">
                  <a16:creationId xmlns:a16="http://schemas.microsoft.com/office/drawing/2014/main" id="{3001BAA7-938C-BD19-C4FE-ECE3D35FA7F0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8;p36">
              <a:extLst>
                <a:ext uri="{FF2B5EF4-FFF2-40B4-BE49-F238E27FC236}">
                  <a16:creationId xmlns:a16="http://schemas.microsoft.com/office/drawing/2014/main" id="{1CB3B967-E76C-EE0B-D80A-CA088E0BD29F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9;p36">
              <a:extLst>
                <a:ext uri="{FF2B5EF4-FFF2-40B4-BE49-F238E27FC236}">
                  <a16:creationId xmlns:a16="http://schemas.microsoft.com/office/drawing/2014/main" id="{980E4F40-EBA6-CAB0-8E8A-F7AFDC75F0F0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0;p36">
              <a:extLst>
                <a:ext uri="{FF2B5EF4-FFF2-40B4-BE49-F238E27FC236}">
                  <a16:creationId xmlns:a16="http://schemas.microsoft.com/office/drawing/2014/main" id="{3E31ECD6-07F4-5198-4872-925EA3650510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1;p36">
              <a:extLst>
                <a:ext uri="{FF2B5EF4-FFF2-40B4-BE49-F238E27FC236}">
                  <a16:creationId xmlns:a16="http://schemas.microsoft.com/office/drawing/2014/main" id="{1AE72945-F0EE-E1E1-9A2A-46DD59BF1596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2;p36">
              <a:extLst>
                <a:ext uri="{FF2B5EF4-FFF2-40B4-BE49-F238E27FC236}">
                  <a16:creationId xmlns:a16="http://schemas.microsoft.com/office/drawing/2014/main" id="{A6C721C3-D8BE-7D04-5DB2-E527DE0D76C2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3;p36">
              <a:extLst>
                <a:ext uri="{FF2B5EF4-FFF2-40B4-BE49-F238E27FC236}">
                  <a16:creationId xmlns:a16="http://schemas.microsoft.com/office/drawing/2014/main" id="{1DE5044C-9B3A-2AC5-DD7C-7D0A49F47857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4;p36">
              <a:extLst>
                <a:ext uri="{FF2B5EF4-FFF2-40B4-BE49-F238E27FC236}">
                  <a16:creationId xmlns:a16="http://schemas.microsoft.com/office/drawing/2014/main" id="{3C5E7F84-EC17-8718-BDDB-DE1C376E4C68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5;p36">
              <a:extLst>
                <a:ext uri="{FF2B5EF4-FFF2-40B4-BE49-F238E27FC236}">
                  <a16:creationId xmlns:a16="http://schemas.microsoft.com/office/drawing/2014/main" id="{55E79489-F84C-B550-57C2-277A51B122AF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6;p36">
              <a:extLst>
                <a:ext uri="{FF2B5EF4-FFF2-40B4-BE49-F238E27FC236}">
                  <a16:creationId xmlns:a16="http://schemas.microsoft.com/office/drawing/2014/main" id="{8867167A-2538-DEF6-519C-F46455DD0F8E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7;p36">
              <a:extLst>
                <a:ext uri="{FF2B5EF4-FFF2-40B4-BE49-F238E27FC236}">
                  <a16:creationId xmlns:a16="http://schemas.microsoft.com/office/drawing/2014/main" id="{E6052BA1-68A1-FC23-1D89-B344C3FA5F9D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48;p36">
              <a:extLst>
                <a:ext uri="{FF2B5EF4-FFF2-40B4-BE49-F238E27FC236}">
                  <a16:creationId xmlns:a16="http://schemas.microsoft.com/office/drawing/2014/main" id="{DBE46518-0030-0827-F064-808CB3685933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49;p36">
              <a:extLst>
                <a:ext uri="{FF2B5EF4-FFF2-40B4-BE49-F238E27FC236}">
                  <a16:creationId xmlns:a16="http://schemas.microsoft.com/office/drawing/2014/main" id="{D78C4766-2463-0478-52C2-2E907DA76067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50;p36">
              <a:extLst>
                <a:ext uri="{FF2B5EF4-FFF2-40B4-BE49-F238E27FC236}">
                  <a16:creationId xmlns:a16="http://schemas.microsoft.com/office/drawing/2014/main" id="{F31EFFE1-0EB4-08A8-430B-C3967C19E7D7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51;p36">
              <a:extLst>
                <a:ext uri="{FF2B5EF4-FFF2-40B4-BE49-F238E27FC236}">
                  <a16:creationId xmlns:a16="http://schemas.microsoft.com/office/drawing/2014/main" id="{9EDD679C-2DDA-83BC-9B28-0FF0A4752743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52;p36">
              <a:extLst>
                <a:ext uri="{FF2B5EF4-FFF2-40B4-BE49-F238E27FC236}">
                  <a16:creationId xmlns:a16="http://schemas.microsoft.com/office/drawing/2014/main" id="{20BBFD8B-36B8-AC7A-AE57-01BB0B33C2C2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3;p36">
              <a:extLst>
                <a:ext uri="{FF2B5EF4-FFF2-40B4-BE49-F238E27FC236}">
                  <a16:creationId xmlns:a16="http://schemas.microsoft.com/office/drawing/2014/main" id="{B16B9AA0-ED41-7D95-4CD3-EF0606179EAC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4;p36">
              <a:extLst>
                <a:ext uri="{FF2B5EF4-FFF2-40B4-BE49-F238E27FC236}">
                  <a16:creationId xmlns:a16="http://schemas.microsoft.com/office/drawing/2014/main" id="{B394B153-F6EA-1C42-E127-5F81F7321C10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55;p36">
              <a:extLst>
                <a:ext uri="{FF2B5EF4-FFF2-40B4-BE49-F238E27FC236}">
                  <a16:creationId xmlns:a16="http://schemas.microsoft.com/office/drawing/2014/main" id="{AEB3D957-49EC-2CA4-FC2A-3DD111651E0E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56;p36">
              <a:extLst>
                <a:ext uri="{FF2B5EF4-FFF2-40B4-BE49-F238E27FC236}">
                  <a16:creationId xmlns:a16="http://schemas.microsoft.com/office/drawing/2014/main" id="{9ECA0BDE-EE90-DE4F-B75C-6EED1D650787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57;p36">
              <a:extLst>
                <a:ext uri="{FF2B5EF4-FFF2-40B4-BE49-F238E27FC236}">
                  <a16:creationId xmlns:a16="http://schemas.microsoft.com/office/drawing/2014/main" id="{B106E357-79FD-D143-CAB3-0D3958D60150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58;p36">
              <a:extLst>
                <a:ext uri="{FF2B5EF4-FFF2-40B4-BE49-F238E27FC236}">
                  <a16:creationId xmlns:a16="http://schemas.microsoft.com/office/drawing/2014/main" id="{46638BB2-37C6-788F-502E-25EE27C76655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59;p36">
              <a:extLst>
                <a:ext uri="{FF2B5EF4-FFF2-40B4-BE49-F238E27FC236}">
                  <a16:creationId xmlns:a16="http://schemas.microsoft.com/office/drawing/2014/main" id="{628FD403-A02A-D12F-9AF6-70F127B36968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60;p36">
              <a:extLst>
                <a:ext uri="{FF2B5EF4-FFF2-40B4-BE49-F238E27FC236}">
                  <a16:creationId xmlns:a16="http://schemas.microsoft.com/office/drawing/2014/main" id="{32F2CD0C-94CB-C347-5EDC-587F8FB88B7E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61;p36">
              <a:extLst>
                <a:ext uri="{FF2B5EF4-FFF2-40B4-BE49-F238E27FC236}">
                  <a16:creationId xmlns:a16="http://schemas.microsoft.com/office/drawing/2014/main" id="{4D84D9E6-03CF-CA9E-4014-3A124E2ABE8D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62;p36">
              <a:extLst>
                <a:ext uri="{FF2B5EF4-FFF2-40B4-BE49-F238E27FC236}">
                  <a16:creationId xmlns:a16="http://schemas.microsoft.com/office/drawing/2014/main" id="{416B2EB8-16EE-A325-412B-79A972AEB18A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63;p36">
              <a:extLst>
                <a:ext uri="{FF2B5EF4-FFF2-40B4-BE49-F238E27FC236}">
                  <a16:creationId xmlns:a16="http://schemas.microsoft.com/office/drawing/2014/main" id="{182DE610-C83E-47BA-EB75-CD2603F393E6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64;p36">
              <a:extLst>
                <a:ext uri="{FF2B5EF4-FFF2-40B4-BE49-F238E27FC236}">
                  <a16:creationId xmlns:a16="http://schemas.microsoft.com/office/drawing/2014/main" id="{84B4E494-739F-024F-8DB9-64C6DDA729AB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65;p36">
              <a:extLst>
                <a:ext uri="{FF2B5EF4-FFF2-40B4-BE49-F238E27FC236}">
                  <a16:creationId xmlns:a16="http://schemas.microsoft.com/office/drawing/2014/main" id="{F72BC269-EAF9-F0F0-4ACF-A0C1BCEB3BAD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66;p36">
              <a:extLst>
                <a:ext uri="{FF2B5EF4-FFF2-40B4-BE49-F238E27FC236}">
                  <a16:creationId xmlns:a16="http://schemas.microsoft.com/office/drawing/2014/main" id="{AE37EB3A-3E05-A87C-6EDB-8F1775B063DC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67;p36">
              <a:extLst>
                <a:ext uri="{FF2B5EF4-FFF2-40B4-BE49-F238E27FC236}">
                  <a16:creationId xmlns:a16="http://schemas.microsoft.com/office/drawing/2014/main" id="{687268C8-AB71-857E-40A3-550D562258C2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68;p36">
              <a:extLst>
                <a:ext uri="{FF2B5EF4-FFF2-40B4-BE49-F238E27FC236}">
                  <a16:creationId xmlns:a16="http://schemas.microsoft.com/office/drawing/2014/main" id="{88D5C86D-8AD6-51AC-F049-51BDDAB9EC0A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69;p36">
              <a:extLst>
                <a:ext uri="{FF2B5EF4-FFF2-40B4-BE49-F238E27FC236}">
                  <a16:creationId xmlns:a16="http://schemas.microsoft.com/office/drawing/2014/main" id="{C91BC08E-6265-8BD9-81C8-B38C7E04A94E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70;p36">
              <a:extLst>
                <a:ext uri="{FF2B5EF4-FFF2-40B4-BE49-F238E27FC236}">
                  <a16:creationId xmlns:a16="http://schemas.microsoft.com/office/drawing/2014/main" id="{0C0C1CB1-7F5E-C8E6-86CA-2FA70345D9FA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71;p36">
              <a:extLst>
                <a:ext uri="{FF2B5EF4-FFF2-40B4-BE49-F238E27FC236}">
                  <a16:creationId xmlns:a16="http://schemas.microsoft.com/office/drawing/2014/main" id="{34500A42-34E0-1825-CB98-8A156DFA9791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72;p36">
              <a:extLst>
                <a:ext uri="{FF2B5EF4-FFF2-40B4-BE49-F238E27FC236}">
                  <a16:creationId xmlns:a16="http://schemas.microsoft.com/office/drawing/2014/main" id="{3D2C99FA-8623-8B47-9F67-E30EEB6334B3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73;p36">
              <a:extLst>
                <a:ext uri="{FF2B5EF4-FFF2-40B4-BE49-F238E27FC236}">
                  <a16:creationId xmlns:a16="http://schemas.microsoft.com/office/drawing/2014/main" id="{DB55B6B8-051F-65F9-15F6-6EF82D65A3C6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74;p36">
              <a:extLst>
                <a:ext uri="{FF2B5EF4-FFF2-40B4-BE49-F238E27FC236}">
                  <a16:creationId xmlns:a16="http://schemas.microsoft.com/office/drawing/2014/main" id="{AB9A7587-82C7-E6A4-54F0-A574FA88A609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75;p36">
              <a:extLst>
                <a:ext uri="{FF2B5EF4-FFF2-40B4-BE49-F238E27FC236}">
                  <a16:creationId xmlns:a16="http://schemas.microsoft.com/office/drawing/2014/main" id="{C17C723D-8F4E-95DA-2AE2-A757468E2DA3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76;p36">
              <a:extLst>
                <a:ext uri="{FF2B5EF4-FFF2-40B4-BE49-F238E27FC236}">
                  <a16:creationId xmlns:a16="http://schemas.microsoft.com/office/drawing/2014/main" id="{4D9E7E5C-08CB-0173-3F36-3A5F82AD6E8A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77;p36">
              <a:extLst>
                <a:ext uri="{FF2B5EF4-FFF2-40B4-BE49-F238E27FC236}">
                  <a16:creationId xmlns:a16="http://schemas.microsoft.com/office/drawing/2014/main" id="{B17E798F-3B0F-37FA-A76F-FDFC02C6AD39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78;p36">
              <a:extLst>
                <a:ext uri="{FF2B5EF4-FFF2-40B4-BE49-F238E27FC236}">
                  <a16:creationId xmlns:a16="http://schemas.microsoft.com/office/drawing/2014/main" id="{95DDAAB9-5C9A-D65E-71D9-873C723959BE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79;p36">
              <a:extLst>
                <a:ext uri="{FF2B5EF4-FFF2-40B4-BE49-F238E27FC236}">
                  <a16:creationId xmlns:a16="http://schemas.microsoft.com/office/drawing/2014/main" id="{C0219933-A2ED-84A5-F85A-F2BB6F3F28D8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0;p36">
              <a:extLst>
                <a:ext uri="{FF2B5EF4-FFF2-40B4-BE49-F238E27FC236}">
                  <a16:creationId xmlns:a16="http://schemas.microsoft.com/office/drawing/2014/main" id="{BE7253C1-0472-98D8-E1D6-C6412F1126B7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1;p36">
              <a:extLst>
                <a:ext uri="{FF2B5EF4-FFF2-40B4-BE49-F238E27FC236}">
                  <a16:creationId xmlns:a16="http://schemas.microsoft.com/office/drawing/2014/main" id="{DF1A4BFE-C871-6EE2-CEAB-7631F531A692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2;p36">
              <a:extLst>
                <a:ext uri="{FF2B5EF4-FFF2-40B4-BE49-F238E27FC236}">
                  <a16:creationId xmlns:a16="http://schemas.microsoft.com/office/drawing/2014/main" id="{F8E4BEEB-349D-AF58-F094-F3CE824303DF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3;p36">
              <a:extLst>
                <a:ext uri="{FF2B5EF4-FFF2-40B4-BE49-F238E27FC236}">
                  <a16:creationId xmlns:a16="http://schemas.microsoft.com/office/drawing/2014/main" id="{E3A1E800-9279-EB4C-137B-EE75D02F4038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4;p36">
              <a:extLst>
                <a:ext uri="{FF2B5EF4-FFF2-40B4-BE49-F238E27FC236}">
                  <a16:creationId xmlns:a16="http://schemas.microsoft.com/office/drawing/2014/main" id="{1741E9F6-4C21-CF7D-7AE5-8A8CD9DFE942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5;p36">
              <a:extLst>
                <a:ext uri="{FF2B5EF4-FFF2-40B4-BE49-F238E27FC236}">
                  <a16:creationId xmlns:a16="http://schemas.microsoft.com/office/drawing/2014/main" id="{2182E723-EC78-6CB0-8ED2-C486C28B70E7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6;p36">
              <a:extLst>
                <a:ext uri="{FF2B5EF4-FFF2-40B4-BE49-F238E27FC236}">
                  <a16:creationId xmlns:a16="http://schemas.microsoft.com/office/drawing/2014/main" id="{2A9BB9DF-E4B6-40A0-5A01-65ACB25070A6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7;p36">
              <a:extLst>
                <a:ext uri="{FF2B5EF4-FFF2-40B4-BE49-F238E27FC236}">
                  <a16:creationId xmlns:a16="http://schemas.microsoft.com/office/drawing/2014/main" id="{F8730C67-CD29-A4C2-147F-E3AFBB3006E5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8;p36">
              <a:extLst>
                <a:ext uri="{FF2B5EF4-FFF2-40B4-BE49-F238E27FC236}">
                  <a16:creationId xmlns:a16="http://schemas.microsoft.com/office/drawing/2014/main" id="{7D2B4F88-2501-5B66-22D2-A3CEBAC3B6A5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9;p36">
              <a:extLst>
                <a:ext uri="{FF2B5EF4-FFF2-40B4-BE49-F238E27FC236}">
                  <a16:creationId xmlns:a16="http://schemas.microsoft.com/office/drawing/2014/main" id="{9F278CFD-AD70-40EF-3A53-6A8C4DC9370B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90;p36">
              <a:extLst>
                <a:ext uri="{FF2B5EF4-FFF2-40B4-BE49-F238E27FC236}">
                  <a16:creationId xmlns:a16="http://schemas.microsoft.com/office/drawing/2014/main" id="{5F70FA53-219F-B2AD-2C42-4554183FFF2C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91;p36">
              <a:extLst>
                <a:ext uri="{FF2B5EF4-FFF2-40B4-BE49-F238E27FC236}">
                  <a16:creationId xmlns:a16="http://schemas.microsoft.com/office/drawing/2014/main" id="{11FAF27D-10FD-C410-E5DB-3D4452D4E551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92;p36">
              <a:extLst>
                <a:ext uri="{FF2B5EF4-FFF2-40B4-BE49-F238E27FC236}">
                  <a16:creationId xmlns:a16="http://schemas.microsoft.com/office/drawing/2014/main" id="{D28F9AB0-0FC6-B475-D3E4-31B9F8E38D69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93;p36">
              <a:extLst>
                <a:ext uri="{FF2B5EF4-FFF2-40B4-BE49-F238E27FC236}">
                  <a16:creationId xmlns:a16="http://schemas.microsoft.com/office/drawing/2014/main" id="{D3FBE580-A029-7A64-DBA4-DECF85F5B73A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94;p36">
              <a:extLst>
                <a:ext uri="{FF2B5EF4-FFF2-40B4-BE49-F238E27FC236}">
                  <a16:creationId xmlns:a16="http://schemas.microsoft.com/office/drawing/2014/main" id="{72C1A84F-79FB-5437-5984-DC2EB8539270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285;p25">
            <a:extLst>
              <a:ext uri="{FF2B5EF4-FFF2-40B4-BE49-F238E27FC236}">
                <a16:creationId xmlns:a16="http://schemas.microsoft.com/office/drawing/2014/main" id="{88745F87-915B-8105-9BCE-016973CD75AA}"/>
              </a:ext>
            </a:extLst>
          </p:cNvPr>
          <p:cNvSpPr/>
          <p:nvPr/>
        </p:nvSpPr>
        <p:spPr>
          <a:xfrm flipH="1">
            <a:off x="5158641" y="528592"/>
            <a:ext cx="1331387" cy="724666"/>
          </a:xfrm>
          <a:custGeom>
            <a:avLst/>
            <a:gdLst/>
            <a:ahLst/>
            <a:cxnLst/>
            <a:rect l="l" t="t" r="r" b="b"/>
            <a:pathLst>
              <a:path w="30423" h="16560" extrusionOk="0">
                <a:moveTo>
                  <a:pt x="0" y="1"/>
                </a:moveTo>
                <a:lnTo>
                  <a:pt x="0" y="16560"/>
                </a:lnTo>
                <a:lnTo>
                  <a:pt x="2330" y="14045"/>
                </a:lnTo>
                <a:lnTo>
                  <a:pt x="30423" y="14045"/>
                </a:lnTo>
                <a:lnTo>
                  <a:pt x="3042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436;p25">
            <a:extLst>
              <a:ext uri="{FF2B5EF4-FFF2-40B4-BE49-F238E27FC236}">
                <a16:creationId xmlns:a16="http://schemas.microsoft.com/office/drawing/2014/main" id="{8E3CEC9A-518C-02FF-18F9-BEE7813B4991}"/>
              </a:ext>
            </a:extLst>
          </p:cNvPr>
          <p:cNvSpPr/>
          <p:nvPr/>
        </p:nvSpPr>
        <p:spPr>
          <a:xfrm>
            <a:off x="6112526" y="723781"/>
            <a:ext cx="555198" cy="320112"/>
          </a:xfrm>
          <a:custGeom>
            <a:avLst/>
            <a:gdLst/>
            <a:ahLst/>
            <a:cxnLst/>
            <a:rect l="l" t="t" r="r" b="b"/>
            <a:pathLst>
              <a:path w="25366" h="14627" extrusionOk="0">
                <a:moveTo>
                  <a:pt x="764" y="0"/>
                </a:moveTo>
                <a:cubicBezTo>
                  <a:pt x="343" y="0"/>
                  <a:pt x="0" y="341"/>
                  <a:pt x="0" y="762"/>
                </a:cubicBezTo>
                <a:lnTo>
                  <a:pt x="0" y="11111"/>
                </a:lnTo>
                <a:cubicBezTo>
                  <a:pt x="0" y="11532"/>
                  <a:pt x="343" y="11873"/>
                  <a:pt x="764" y="11873"/>
                </a:cubicBezTo>
                <a:lnTo>
                  <a:pt x="22394" y="11873"/>
                </a:lnTo>
                <a:lnTo>
                  <a:pt x="25366" y="14626"/>
                </a:lnTo>
                <a:lnTo>
                  <a:pt x="25366" y="762"/>
                </a:lnTo>
                <a:cubicBezTo>
                  <a:pt x="25366" y="341"/>
                  <a:pt x="25025" y="0"/>
                  <a:pt x="246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497;p32">
            <a:extLst>
              <a:ext uri="{FF2B5EF4-FFF2-40B4-BE49-F238E27FC236}">
                <a16:creationId xmlns:a16="http://schemas.microsoft.com/office/drawing/2014/main" id="{4F993072-80AB-398C-E1F8-CE961DCF86AD}"/>
              </a:ext>
            </a:extLst>
          </p:cNvPr>
          <p:cNvSpPr/>
          <p:nvPr/>
        </p:nvSpPr>
        <p:spPr>
          <a:xfrm>
            <a:off x="8623754" y="4610489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200" b="1" dirty="0">
                <a:solidFill>
                  <a:schemeClr val="accent4"/>
                </a:solidFill>
              </a:rPr>
              <a:t>16</a:t>
            </a:r>
            <a:endParaRPr sz="1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121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714886" y="1251135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1902215" y="1250898"/>
            <a:ext cx="6498915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Introducere</a:t>
            </a:r>
            <a:endParaRPr dirty="0"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Cuprins</a:t>
            </a:r>
            <a:endParaRPr dirty="0"/>
          </a:p>
        </p:txBody>
      </p:sp>
      <p:cxnSp>
        <p:nvCxnSpPr>
          <p:cNvPr id="187" name="Google Shape;187;p22"/>
          <p:cNvCxnSpPr/>
          <p:nvPr/>
        </p:nvCxnSpPr>
        <p:spPr>
          <a:xfrm>
            <a:off x="1259000" y="1539757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8" name="Google Shape;188;p22"/>
          <p:cNvSpPr txBox="1">
            <a:spLocks noGrp="1"/>
          </p:cNvSpPr>
          <p:nvPr>
            <p:ph type="title" idx="3"/>
          </p:nvPr>
        </p:nvSpPr>
        <p:spPr>
          <a:xfrm>
            <a:off x="714886" y="1778533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4"/>
          </p:nvPr>
        </p:nvSpPr>
        <p:spPr>
          <a:xfrm>
            <a:off x="1911434" y="1748834"/>
            <a:ext cx="6480478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Tehnologii</a:t>
            </a:r>
            <a:r>
              <a:rPr lang="en-US" dirty="0"/>
              <a:t> </a:t>
            </a:r>
            <a:r>
              <a:rPr lang="en-US" dirty="0" err="1"/>
              <a:t>folosite</a:t>
            </a:r>
            <a:endParaRPr dirty="0"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 idx="5"/>
          </p:nvPr>
        </p:nvSpPr>
        <p:spPr>
          <a:xfrm>
            <a:off x="696449" y="2214641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6"/>
          </p:nvPr>
        </p:nvSpPr>
        <p:spPr>
          <a:xfrm>
            <a:off x="1919882" y="2221222"/>
            <a:ext cx="6480478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Func</a:t>
            </a:r>
            <a:r>
              <a:rPr lang="ro-RO" dirty="0"/>
              <a:t>ț</a:t>
            </a:r>
            <a:r>
              <a:rPr lang="en-US" dirty="0" err="1"/>
              <a:t>ionalit</a:t>
            </a:r>
            <a:r>
              <a:rPr lang="ro-RO" dirty="0"/>
              <a:t>ăț</a:t>
            </a:r>
            <a:r>
              <a:rPr lang="en-US" dirty="0" err="1"/>
              <a:t>i</a:t>
            </a:r>
            <a:endParaRPr dirty="0"/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 idx="7"/>
          </p:nvPr>
        </p:nvSpPr>
        <p:spPr>
          <a:xfrm>
            <a:off x="696449" y="27180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8"/>
          </p:nvPr>
        </p:nvSpPr>
        <p:spPr>
          <a:xfrm>
            <a:off x="1902215" y="2672132"/>
            <a:ext cx="6479306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Concluzii</a:t>
            </a:r>
            <a:endParaRPr dirty="0"/>
          </a:p>
        </p:txBody>
      </p:sp>
      <p:cxnSp>
        <p:nvCxnSpPr>
          <p:cNvPr id="194" name="Google Shape;194;p22"/>
          <p:cNvCxnSpPr/>
          <p:nvPr/>
        </p:nvCxnSpPr>
        <p:spPr>
          <a:xfrm>
            <a:off x="1259000" y="2041183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5" name="Google Shape;195;p22"/>
          <p:cNvCxnSpPr/>
          <p:nvPr/>
        </p:nvCxnSpPr>
        <p:spPr>
          <a:xfrm>
            <a:off x="1240563" y="2477291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6" name="Google Shape;196;p22"/>
          <p:cNvCxnSpPr/>
          <p:nvPr/>
        </p:nvCxnSpPr>
        <p:spPr>
          <a:xfrm>
            <a:off x="1240563" y="298065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" name="Google Shape;192;p22">
            <a:extLst>
              <a:ext uri="{FF2B5EF4-FFF2-40B4-BE49-F238E27FC236}">
                <a16:creationId xmlns:a16="http://schemas.microsoft.com/office/drawing/2014/main" id="{C74681D1-FDAA-8DF4-1777-D7E8363C9977}"/>
              </a:ext>
            </a:extLst>
          </p:cNvPr>
          <p:cNvSpPr txBox="1">
            <a:spLocks/>
          </p:cNvSpPr>
          <p:nvPr/>
        </p:nvSpPr>
        <p:spPr>
          <a:xfrm>
            <a:off x="714886" y="3149912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dirty="0"/>
              <a:t>05</a:t>
            </a:r>
          </a:p>
        </p:txBody>
      </p:sp>
      <p:cxnSp>
        <p:nvCxnSpPr>
          <p:cNvPr id="9" name="Google Shape;196;p22">
            <a:extLst>
              <a:ext uri="{FF2B5EF4-FFF2-40B4-BE49-F238E27FC236}">
                <a16:creationId xmlns:a16="http://schemas.microsoft.com/office/drawing/2014/main" id="{86AA3AFC-EA35-96FB-8D83-44D701C3CB27}"/>
              </a:ext>
            </a:extLst>
          </p:cNvPr>
          <p:cNvCxnSpPr/>
          <p:nvPr/>
        </p:nvCxnSpPr>
        <p:spPr>
          <a:xfrm>
            <a:off x="1240563" y="3412562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2" name="Google Shape;192;p22">
            <a:extLst>
              <a:ext uri="{FF2B5EF4-FFF2-40B4-BE49-F238E27FC236}">
                <a16:creationId xmlns:a16="http://schemas.microsoft.com/office/drawing/2014/main" id="{2C34B705-8877-2845-3948-049655CEFC72}"/>
              </a:ext>
            </a:extLst>
          </p:cNvPr>
          <p:cNvSpPr txBox="1">
            <a:spLocks/>
          </p:cNvSpPr>
          <p:nvPr/>
        </p:nvSpPr>
        <p:spPr>
          <a:xfrm>
            <a:off x="696449" y="3604694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dirty="0"/>
              <a:t>06</a:t>
            </a:r>
          </a:p>
        </p:txBody>
      </p:sp>
      <p:cxnSp>
        <p:nvCxnSpPr>
          <p:cNvPr id="13" name="Google Shape;196;p22">
            <a:extLst>
              <a:ext uri="{FF2B5EF4-FFF2-40B4-BE49-F238E27FC236}">
                <a16:creationId xmlns:a16="http://schemas.microsoft.com/office/drawing/2014/main" id="{3E56B398-6C8E-8D78-ED79-95E48BAFDD7E}"/>
              </a:ext>
            </a:extLst>
          </p:cNvPr>
          <p:cNvCxnSpPr/>
          <p:nvPr/>
        </p:nvCxnSpPr>
        <p:spPr>
          <a:xfrm>
            <a:off x="1240563" y="386734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" name="Google Shape;193;p22">
            <a:extLst>
              <a:ext uri="{FF2B5EF4-FFF2-40B4-BE49-F238E27FC236}">
                <a16:creationId xmlns:a16="http://schemas.microsoft.com/office/drawing/2014/main" id="{C1F25C75-0B10-2447-9C03-7FCB5E5E7665}"/>
              </a:ext>
            </a:extLst>
          </p:cNvPr>
          <p:cNvSpPr txBox="1">
            <a:spLocks/>
          </p:cNvSpPr>
          <p:nvPr/>
        </p:nvSpPr>
        <p:spPr>
          <a:xfrm>
            <a:off x="1887627" y="3153784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err="1"/>
              <a:t>Diagrama</a:t>
            </a:r>
            <a:r>
              <a:rPr lang="en-US" dirty="0"/>
              <a:t> Gantt</a:t>
            </a:r>
          </a:p>
        </p:txBody>
      </p:sp>
      <p:sp>
        <p:nvSpPr>
          <p:cNvPr id="15" name="Google Shape;193;p22">
            <a:extLst>
              <a:ext uri="{FF2B5EF4-FFF2-40B4-BE49-F238E27FC236}">
                <a16:creationId xmlns:a16="http://schemas.microsoft.com/office/drawing/2014/main" id="{47F04D2E-1918-4FF7-957E-A0807313D866}"/>
              </a:ext>
            </a:extLst>
          </p:cNvPr>
          <p:cNvSpPr txBox="1">
            <a:spLocks/>
          </p:cNvSpPr>
          <p:nvPr/>
        </p:nvSpPr>
        <p:spPr>
          <a:xfrm>
            <a:off x="1887627" y="3604693"/>
            <a:ext cx="6258857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err="1"/>
              <a:t>Tabel</a:t>
            </a:r>
            <a:r>
              <a:rPr lang="en-US" dirty="0"/>
              <a:t> de </a:t>
            </a:r>
            <a:r>
              <a:rPr lang="en-US" dirty="0" err="1"/>
              <a:t>contribu</a:t>
            </a:r>
            <a:r>
              <a:rPr lang="ro-RO" dirty="0"/>
              <a:t>ț</a:t>
            </a:r>
            <a:r>
              <a:rPr lang="en-US" dirty="0"/>
              <a:t>ii</a:t>
            </a:r>
          </a:p>
        </p:txBody>
      </p:sp>
      <p:sp>
        <p:nvSpPr>
          <p:cNvPr id="17" name="Google Shape;204;p23">
            <a:extLst>
              <a:ext uri="{FF2B5EF4-FFF2-40B4-BE49-F238E27FC236}">
                <a16:creationId xmlns:a16="http://schemas.microsoft.com/office/drawing/2014/main" id="{D9B5BF79-8107-A992-870E-C2C7A3776AFA}"/>
              </a:ext>
            </a:extLst>
          </p:cNvPr>
          <p:cNvSpPr/>
          <p:nvPr/>
        </p:nvSpPr>
        <p:spPr>
          <a:xfrm>
            <a:off x="8003851" y="4508372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4"/>
                </a:solidFill>
              </a:rPr>
              <a:t>2</a:t>
            </a:r>
            <a:endParaRPr sz="1200" b="1" dirty="0">
              <a:solidFill>
                <a:schemeClr val="accent4"/>
              </a:solidFill>
            </a:endParaRPr>
          </a:p>
        </p:txBody>
      </p:sp>
      <p:sp>
        <p:nvSpPr>
          <p:cNvPr id="18" name="Google Shape;192;p22">
            <a:extLst>
              <a:ext uri="{FF2B5EF4-FFF2-40B4-BE49-F238E27FC236}">
                <a16:creationId xmlns:a16="http://schemas.microsoft.com/office/drawing/2014/main" id="{5112B5E3-CF4D-CF11-41C0-FE0F07C87C40}"/>
              </a:ext>
            </a:extLst>
          </p:cNvPr>
          <p:cNvSpPr txBox="1">
            <a:spLocks/>
          </p:cNvSpPr>
          <p:nvPr/>
        </p:nvSpPr>
        <p:spPr>
          <a:xfrm>
            <a:off x="696449" y="4036597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dirty="0"/>
              <a:t>07</a:t>
            </a:r>
          </a:p>
        </p:txBody>
      </p:sp>
      <p:cxnSp>
        <p:nvCxnSpPr>
          <p:cNvPr id="19" name="Google Shape;196;p22">
            <a:extLst>
              <a:ext uri="{FF2B5EF4-FFF2-40B4-BE49-F238E27FC236}">
                <a16:creationId xmlns:a16="http://schemas.microsoft.com/office/drawing/2014/main" id="{BDB33EDE-1A23-0581-2712-DD17BBE29BF2}"/>
              </a:ext>
            </a:extLst>
          </p:cNvPr>
          <p:cNvCxnSpPr/>
          <p:nvPr/>
        </p:nvCxnSpPr>
        <p:spPr>
          <a:xfrm>
            <a:off x="1270569" y="4321837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" name="Google Shape;192;p22">
            <a:extLst>
              <a:ext uri="{FF2B5EF4-FFF2-40B4-BE49-F238E27FC236}">
                <a16:creationId xmlns:a16="http://schemas.microsoft.com/office/drawing/2014/main" id="{75E2293B-5881-6418-17B2-00C7D126ED97}"/>
              </a:ext>
            </a:extLst>
          </p:cNvPr>
          <p:cNvSpPr txBox="1">
            <a:spLocks/>
          </p:cNvSpPr>
          <p:nvPr/>
        </p:nvSpPr>
        <p:spPr>
          <a:xfrm>
            <a:off x="714886" y="4478663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dirty="0"/>
              <a:t>08</a:t>
            </a:r>
          </a:p>
        </p:txBody>
      </p:sp>
      <p:cxnSp>
        <p:nvCxnSpPr>
          <p:cNvPr id="21" name="Google Shape;196;p22">
            <a:extLst>
              <a:ext uri="{FF2B5EF4-FFF2-40B4-BE49-F238E27FC236}">
                <a16:creationId xmlns:a16="http://schemas.microsoft.com/office/drawing/2014/main" id="{4BC02C53-5E0E-9664-BC76-2F251A34AF0F}"/>
              </a:ext>
            </a:extLst>
          </p:cNvPr>
          <p:cNvCxnSpPr/>
          <p:nvPr/>
        </p:nvCxnSpPr>
        <p:spPr>
          <a:xfrm>
            <a:off x="1270569" y="4737242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5D97E0-E442-F17C-F1AB-77DE7AFB5D0D}"/>
              </a:ext>
            </a:extLst>
          </p:cNvPr>
          <p:cNvSpPr txBox="1"/>
          <p:nvPr/>
        </p:nvSpPr>
        <p:spPr>
          <a:xfrm>
            <a:off x="1902215" y="4108262"/>
            <a:ext cx="2561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olos Text Medium" panose="020B0604020202020204" charset="0"/>
                <a:cs typeface="Golos Text Medium" panose="020B0604020202020204" charset="0"/>
              </a:rPr>
              <a:t>Mul</a:t>
            </a:r>
            <a:r>
              <a:rPr lang="ro-RO" sz="2000" dirty="0">
                <a:latin typeface="Golos Text Medium" panose="020B0604020202020204" charset="0"/>
                <a:cs typeface="Golos Text Medium" panose="020B0604020202020204" charset="0"/>
              </a:rPr>
              <a:t>ț</a:t>
            </a:r>
            <a:r>
              <a:rPr lang="en-US" sz="2000" dirty="0" err="1">
                <a:latin typeface="Golos Text Medium" panose="020B0604020202020204" charset="0"/>
                <a:cs typeface="Golos Text Medium" panose="020B0604020202020204" charset="0"/>
              </a:rPr>
              <a:t>umiri</a:t>
            </a:r>
            <a:endParaRPr lang="en-US" sz="2000" dirty="0">
              <a:latin typeface="Golos Text Medium" panose="020B0604020202020204" charset="0"/>
              <a:cs typeface="Golos Text Medium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A3B511-8C12-BD56-5D22-7554A7C0D198}"/>
              </a:ext>
            </a:extLst>
          </p:cNvPr>
          <p:cNvSpPr txBox="1"/>
          <p:nvPr/>
        </p:nvSpPr>
        <p:spPr>
          <a:xfrm>
            <a:off x="1902215" y="4550201"/>
            <a:ext cx="174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latin typeface="Golos Text Medium" panose="020B0604020202020204" charset="0"/>
                <a:cs typeface="Golos Text Medium" panose="020B0604020202020204" charset="0"/>
              </a:rPr>
              <a:t>Întrebări</a:t>
            </a:r>
            <a:endParaRPr lang="en-US" sz="2000" dirty="0">
              <a:latin typeface="Golos Text Medium" panose="020B0604020202020204" charset="0"/>
              <a:cs typeface="Golos Text Medium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Introducere</a:t>
            </a:r>
            <a:endParaRPr dirty="0"/>
          </a:p>
        </p:txBody>
      </p:sp>
      <p:sp>
        <p:nvSpPr>
          <p:cNvPr id="446" name="Google Shape;446;p26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1</a:t>
            </a:r>
            <a:endParaRPr dirty="0"/>
          </a:p>
        </p:txBody>
      </p:sp>
      <p:cxnSp>
        <p:nvCxnSpPr>
          <p:cNvPr id="447" name="Google Shape;447;p26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48" name="Google Shape;448;p26"/>
          <p:cNvSpPr/>
          <p:nvPr/>
        </p:nvSpPr>
        <p:spPr>
          <a:xfrm>
            <a:off x="7985300" y="451682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4"/>
                </a:solidFill>
              </a:rPr>
              <a:t>3</a:t>
            </a:r>
            <a:endParaRPr sz="1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226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570143" y="1009459"/>
            <a:ext cx="7713900" cy="3494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o-RO" sz="1600" dirty="0"/>
              <a:t>De ce? </a:t>
            </a:r>
            <a:br>
              <a:rPr lang="ro-RO" sz="1600" dirty="0"/>
            </a:br>
            <a:br>
              <a:rPr lang="ro-RO" sz="1600" dirty="0"/>
            </a:br>
            <a:r>
              <a:rPr lang="ro-RO" sz="1600" dirty="0"/>
              <a:t>-  model precis și eficient</a:t>
            </a:r>
            <a:br>
              <a:rPr lang="ro-RO" sz="1600" dirty="0"/>
            </a:br>
            <a:r>
              <a:rPr lang="ro-RO" sz="1600" dirty="0"/>
              <a:t>-  impact </a:t>
            </a:r>
            <a:br>
              <a:rPr lang="ro-RO" sz="1600" dirty="0"/>
            </a:br>
            <a:r>
              <a:rPr lang="ro-RO" sz="1600" dirty="0"/>
              <a:t>-  acuratețe scăzută </a:t>
            </a:r>
            <a:br>
              <a:rPr lang="en-US" sz="1600" dirty="0"/>
            </a:br>
            <a:br>
              <a:rPr lang="ro-RO" sz="1600" dirty="0"/>
            </a:br>
            <a:r>
              <a:rPr lang="ro-RO" sz="1600" dirty="0"/>
              <a:t>Cum?</a:t>
            </a:r>
            <a:br>
              <a:rPr lang="ro-RO" sz="1600" dirty="0"/>
            </a:br>
            <a:br>
              <a:rPr lang="ro-RO" sz="1600" dirty="0"/>
            </a:br>
            <a:r>
              <a:rPr lang="ro-RO" sz="1600" dirty="0"/>
              <a:t>- prelucrare adecvată a datelor</a:t>
            </a:r>
            <a:br>
              <a:rPr lang="ro-RO" sz="1600" dirty="0"/>
            </a:br>
            <a:r>
              <a:rPr lang="ro-RO" sz="1600" dirty="0"/>
              <a:t>- proiectare model (rețea neurală)</a:t>
            </a:r>
            <a:br>
              <a:rPr lang="ro-RO" sz="1600" dirty="0"/>
            </a:br>
            <a:r>
              <a:rPr lang="ro-RO" sz="1600" dirty="0"/>
              <a:t>- interpretarea datelor </a:t>
            </a:r>
            <a:br>
              <a:rPr lang="ro-RO" sz="1600" dirty="0"/>
            </a:br>
            <a:endParaRPr sz="1600" dirty="0"/>
          </a:p>
        </p:txBody>
      </p:sp>
      <p:grpSp>
        <p:nvGrpSpPr>
          <p:cNvPr id="210" name="Google Shape;210;p24"/>
          <p:cNvGrpSpPr/>
          <p:nvPr/>
        </p:nvGrpSpPr>
        <p:grpSpPr>
          <a:xfrm flipH="1">
            <a:off x="5829299" y="119116"/>
            <a:ext cx="3253739" cy="2452634"/>
            <a:chOff x="4388650" y="2224200"/>
            <a:chExt cx="1707525" cy="1174775"/>
          </a:xfrm>
        </p:grpSpPr>
        <p:sp>
          <p:nvSpPr>
            <p:cNvPr id="211" name="Google Shape;211;p2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04;p23">
            <a:extLst>
              <a:ext uri="{FF2B5EF4-FFF2-40B4-BE49-F238E27FC236}">
                <a16:creationId xmlns:a16="http://schemas.microsoft.com/office/drawing/2014/main" id="{90986098-F7AF-9110-4329-B7471323A5FE}"/>
              </a:ext>
            </a:extLst>
          </p:cNvPr>
          <p:cNvSpPr/>
          <p:nvPr/>
        </p:nvSpPr>
        <p:spPr>
          <a:xfrm>
            <a:off x="8021654" y="4470656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4"/>
                </a:solidFill>
              </a:rPr>
              <a:t>4</a:t>
            </a:r>
            <a:endParaRPr sz="1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297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Tehnologii folosite</a:t>
            </a:r>
            <a:endParaRPr dirty="0"/>
          </a:p>
        </p:txBody>
      </p:sp>
      <p:sp>
        <p:nvSpPr>
          <p:cNvPr id="446" name="Google Shape;446;p26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48" name="Google Shape;448;p26"/>
          <p:cNvSpPr/>
          <p:nvPr/>
        </p:nvSpPr>
        <p:spPr>
          <a:xfrm>
            <a:off x="7985300" y="437204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4"/>
                </a:solidFill>
              </a:rPr>
              <a:t>5</a:t>
            </a:r>
            <a:endParaRPr sz="1200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Tehnologii folosite</a:t>
            </a:r>
            <a:endParaRPr dirty="0"/>
          </a:p>
        </p:txBody>
      </p:sp>
      <p:sp>
        <p:nvSpPr>
          <p:cNvPr id="2" name="Google Shape;204;p23">
            <a:extLst>
              <a:ext uri="{FF2B5EF4-FFF2-40B4-BE49-F238E27FC236}">
                <a16:creationId xmlns:a16="http://schemas.microsoft.com/office/drawing/2014/main" id="{126898BC-8859-23EA-8694-DA1693CEEEB7}"/>
              </a:ext>
            </a:extLst>
          </p:cNvPr>
          <p:cNvSpPr/>
          <p:nvPr/>
        </p:nvSpPr>
        <p:spPr>
          <a:xfrm>
            <a:off x="7985300" y="4425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4"/>
                </a:solidFill>
              </a:rPr>
              <a:t>6</a:t>
            </a:r>
            <a:endParaRPr sz="1200" b="1" dirty="0">
              <a:solidFill>
                <a:schemeClr val="accent4"/>
              </a:solidFill>
            </a:endParaRPr>
          </a:p>
        </p:txBody>
      </p:sp>
      <p:pic>
        <p:nvPicPr>
          <p:cNvPr id="4" name="Picture 3" descr="A blue and yellow snake logo&#10;&#10;Description automatically generated">
            <a:extLst>
              <a:ext uri="{FF2B5EF4-FFF2-40B4-BE49-F238E27FC236}">
                <a16:creationId xmlns:a16="http://schemas.microsoft.com/office/drawing/2014/main" id="{225B2EEF-EA3A-BBBE-5D34-B61ECBFCB6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06"/>
          <a:stretch/>
        </p:blipFill>
        <p:spPr>
          <a:xfrm>
            <a:off x="433611" y="2037184"/>
            <a:ext cx="935311" cy="977676"/>
          </a:xfrm>
          <a:prstGeom prst="rect">
            <a:avLst/>
          </a:prstGeom>
        </p:spPr>
      </p:pic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29ADC691-B220-49E7-453F-B45BB732A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93" y="1988084"/>
            <a:ext cx="1097950" cy="1097950"/>
          </a:xfrm>
          <a:prstGeom prst="rect">
            <a:avLst/>
          </a:prstGeom>
        </p:spPr>
      </p:pic>
      <p:pic>
        <p:nvPicPr>
          <p:cNvPr id="8" name="Picture 7" descr="A circle with a graphic design of a mountain and a city&#10;&#10;Description automatically generated with medium confidence">
            <a:extLst>
              <a:ext uri="{FF2B5EF4-FFF2-40B4-BE49-F238E27FC236}">
                <a16:creationId xmlns:a16="http://schemas.microsoft.com/office/drawing/2014/main" id="{5AC88BEA-F0F2-CF4F-EAFD-12C14E646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458" y="1815724"/>
            <a:ext cx="874133" cy="874133"/>
          </a:xfrm>
          <a:prstGeom prst="rect">
            <a:avLst/>
          </a:prstGeom>
        </p:spPr>
      </p:pic>
      <p:pic>
        <p:nvPicPr>
          <p:cNvPr id="10" name="Picture 9" descr="A colorful circular object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49116FF-A42A-0E34-4B8B-9B2848516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8848" y="2417427"/>
            <a:ext cx="925631" cy="925631"/>
          </a:xfrm>
          <a:prstGeom prst="rect">
            <a:avLst/>
          </a:prstGeom>
        </p:spPr>
      </p:pic>
      <p:pic>
        <p:nvPicPr>
          <p:cNvPr id="12" name="Picture 11" descr="A yellow and orange letter f&#10;&#10;Description automatically generated">
            <a:extLst>
              <a:ext uri="{FF2B5EF4-FFF2-40B4-BE49-F238E27FC236}">
                <a16:creationId xmlns:a16="http://schemas.microsoft.com/office/drawing/2014/main" id="{F5ED6A15-07EF-A658-735F-B45F23B62D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2704" y="1783077"/>
            <a:ext cx="847893" cy="906780"/>
          </a:xfrm>
          <a:prstGeom prst="rect">
            <a:avLst/>
          </a:prstGeom>
        </p:spPr>
      </p:pic>
      <p:pic>
        <p:nvPicPr>
          <p:cNvPr id="14" name="Picture 13" descr="A black background with a red square with white text&#10;&#10;Description automatically generated">
            <a:extLst>
              <a:ext uri="{FF2B5EF4-FFF2-40B4-BE49-F238E27FC236}">
                <a16:creationId xmlns:a16="http://schemas.microsoft.com/office/drawing/2014/main" id="{2F2A003F-1147-ABD0-A2D2-FFB94618A3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7595" y="2551478"/>
            <a:ext cx="1358111" cy="1358111"/>
          </a:xfrm>
          <a:prstGeom prst="rect">
            <a:avLst/>
          </a:prstGeom>
        </p:spPr>
      </p:pic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A4AA95-848D-F32E-06CE-3E4B2EAE2B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2792" y="1937897"/>
            <a:ext cx="1076962" cy="10769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Funcționalități</a:t>
            </a:r>
            <a:endParaRPr dirty="0"/>
          </a:p>
        </p:txBody>
      </p:sp>
      <p:sp>
        <p:nvSpPr>
          <p:cNvPr id="470" name="Google Shape;470;p29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71" name="Google Shape;471;p29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72" name="Google Shape;472;p29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4"/>
                </a:solidFill>
              </a:rPr>
              <a:t>7</a:t>
            </a:r>
            <a:endParaRPr sz="1200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583970" y="203068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Funcționalități </a:t>
            </a:r>
            <a:endParaRPr dirty="0"/>
          </a:p>
        </p:txBody>
      </p:sp>
      <p:sp>
        <p:nvSpPr>
          <p:cNvPr id="2" name="Google Shape;204;p23">
            <a:extLst>
              <a:ext uri="{FF2B5EF4-FFF2-40B4-BE49-F238E27FC236}">
                <a16:creationId xmlns:a16="http://schemas.microsoft.com/office/drawing/2014/main" id="{A1E1B42C-DFB4-B572-A55E-09A440F988A2}"/>
              </a:ext>
            </a:extLst>
          </p:cNvPr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4"/>
                </a:solidFill>
              </a:rPr>
              <a:t>8</a:t>
            </a:r>
            <a:endParaRPr sz="1200" b="1" dirty="0">
              <a:solidFill>
                <a:schemeClr val="accent4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AAC379-35F4-3AFA-E3E1-AA75B8408192}"/>
              </a:ext>
            </a:extLst>
          </p:cNvPr>
          <p:cNvSpPr/>
          <p:nvPr/>
        </p:nvSpPr>
        <p:spPr>
          <a:xfrm>
            <a:off x="186880" y="1303756"/>
            <a:ext cx="1554480" cy="90678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olos Text Medium" panose="020B0604020202020204" charset="0"/>
                <a:cs typeface="Golos Text Medium" panose="020B0604020202020204" charset="0"/>
              </a:rPr>
              <a:t>Prelucrare</a:t>
            </a:r>
            <a:r>
              <a:rPr lang="en-US" dirty="0">
                <a:latin typeface="Golos Text Medium" panose="020B0604020202020204" charset="0"/>
                <a:cs typeface="Golos Text Medium" panose="020B0604020202020204" charset="0"/>
              </a:rPr>
              <a:t> date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353AF5-6D7F-344A-1D62-B46BA1EC40D5}"/>
              </a:ext>
            </a:extLst>
          </p:cNvPr>
          <p:cNvSpPr/>
          <p:nvPr/>
        </p:nvSpPr>
        <p:spPr>
          <a:xfrm>
            <a:off x="186880" y="2440788"/>
            <a:ext cx="1554480" cy="90678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olos Text Medium" panose="020B0604020202020204" charset="0"/>
                <a:cs typeface="Golos Text Medium" panose="020B0604020202020204" charset="0"/>
              </a:rPr>
              <a:t>Proiectare</a:t>
            </a:r>
            <a:r>
              <a:rPr lang="en-US" dirty="0">
                <a:latin typeface="Golos Text Medium" panose="020B0604020202020204" charset="0"/>
                <a:cs typeface="Golos Text Medium" panose="020B0604020202020204" charset="0"/>
              </a:rPr>
              <a:t> model CNN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6670B5-F74C-64A0-8D96-F098DFED2617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964120" y="2210536"/>
            <a:ext cx="0" cy="230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853DF6-90AD-759E-5A8B-C92CC589E0FC}"/>
              </a:ext>
            </a:extLst>
          </p:cNvPr>
          <p:cNvSpPr/>
          <p:nvPr/>
        </p:nvSpPr>
        <p:spPr>
          <a:xfrm>
            <a:off x="186880" y="3665676"/>
            <a:ext cx="1554480" cy="90678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olos Text Medium" panose="020B0604020202020204" charset="0"/>
                <a:cs typeface="Golos Text Medium" panose="020B0604020202020204" charset="0"/>
              </a:rPr>
              <a:t>Antrenare</a:t>
            </a:r>
            <a:r>
              <a:rPr lang="en-US" dirty="0">
                <a:latin typeface="Golos Text Medium" panose="020B0604020202020204" charset="0"/>
                <a:cs typeface="Golos Text Medium" panose="020B0604020202020204" charset="0"/>
              </a:rPr>
              <a:t>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9104EA-FF96-6976-D8D2-B71B359982F4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964120" y="3347568"/>
            <a:ext cx="0" cy="318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2BF805F-2649-8223-572B-0CF1BABAE5B8}"/>
              </a:ext>
            </a:extLst>
          </p:cNvPr>
          <p:cNvSpPr/>
          <p:nvPr/>
        </p:nvSpPr>
        <p:spPr>
          <a:xfrm>
            <a:off x="2182954" y="3665676"/>
            <a:ext cx="1554480" cy="90678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olos Text Medium" panose="020B0604020202020204" charset="0"/>
                <a:cs typeface="Golos Text Medium" panose="020B0604020202020204" charset="0"/>
              </a:rPr>
              <a:t>Interpretare</a:t>
            </a:r>
            <a:r>
              <a:rPr lang="en-US" dirty="0">
                <a:latin typeface="Golos Text Medium" panose="020B0604020202020204" charset="0"/>
                <a:cs typeface="Golos Text Medium" panose="020B0604020202020204" charset="0"/>
              </a:rPr>
              <a:t> </a:t>
            </a:r>
            <a:r>
              <a:rPr lang="en-US" dirty="0" err="1">
                <a:latin typeface="Golos Text Medium" panose="020B0604020202020204" charset="0"/>
                <a:cs typeface="Golos Text Medium" panose="020B0604020202020204" charset="0"/>
              </a:rPr>
              <a:t>rezultate</a:t>
            </a:r>
            <a:r>
              <a:rPr lang="en-US" dirty="0">
                <a:latin typeface="Golos Text Medium" panose="020B0604020202020204" charset="0"/>
                <a:cs typeface="Golos Text Medium" panose="020B0604020202020204" charset="0"/>
              </a:rPr>
              <a:t> </a:t>
            </a:r>
            <a:r>
              <a:rPr lang="en-US" dirty="0" err="1">
                <a:latin typeface="Golos Text Medium" panose="020B0604020202020204" charset="0"/>
                <a:cs typeface="Golos Text Medium" panose="020B0604020202020204" charset="0"/>
              </a:rPr>
              <a:t>antrenare</a:t>
            </a:r>
            <a:endParaRPr lang="en-US" dirty="0">
              <a:latin typeface="Golos Text Medium" panose="020B0604020202020204" charset="0"/>
              <a:cs typeface="Golos Text Medium" panose="020B060402020202020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F36C92-4A9E-E9EF-6DAF-3CD38C774345}"/>
              </a:ext>
            </a:extLst>
          </p:cNvPr>
          <p:cNvCxnSpPr>
            <a:stCxn id="10" idx="3"/>
            <a:endCxn id="24" idx="1"/>
          </p:cNvCxnSpPr>
          <p:nvPr/>
        </p:nvCxnSpPr>
        <p:spPr>
          <a:xfrm>
            <a:off x="1741360" y="4119066"/>
            <a:ext cx="441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Diamond 30">
            <a:extLst>
              <a:ext uri="{FF2B5EF4-FFF2-40B4-BE49-F238E27FC236}">
                <a16:creationId xmlns:a16="http://schemas.microsoft.com/office/drawing/2014/main" id="{3AC2859C-CAD0-F251-51B1-7DD9F86F9965}"/>
              </a:ext>
            </a:extLst>
          </p:cNvPr>
          <p:cNvSpPr/>
          <p:nvPr/>
        </p:nvSpPr>
        <p:spPr>
          <a:xfrm>
            <a:off x="4223747" y="3789110"/>
            <a:ext cx="655320" cy="636390"/>
          </a:xfrm>
          <a:prstGeom prst="diamon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3B66EA-AD4E-4DB9-07D5-974C5A37DC54}"/>
              </a:ext>
            </a:extLst>
          </p:cNvPr>
          <p:cNvCxnSpPr>
            <a:stCxn id="24" idx="3"/>
            <a:endCxn id="31" idx="1"/>
          </p:cNvCxnSpPr>
          <p:nvPr/>
        </p:nvCxnSpPr>
        <p:spPr>
          <a:xfrm flipV="1">
            <a:off x="3737434" y="4107305"/>
            <a:ext cx="486313" cy="1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945F476-977A-BE6F-7FD3-9250EF6C8ABA}"/>
              </a:ext>
            </a:extLst>
          </p:cNvPr>
          <p:cNvSpPr txBox="1"/>
          <p:nvPr/>
        </p:nvSpPr>
        <p:spPr>
          <a:xfrm>
            <a:off x="3895438" y="4429890"/>
            <a:ext cx="1511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Golos Text Medium" panose="020B0604020202020204" charset="0"/>
                <a:cs typeface="Golos Text Medium" panose="020B0604020202020204" charset="0"/>
              </a:rPr>
              <a:t>Accurate</a:t>
            </a:r>
            <a:r>
              <a:rPr lang="ro-RO" sz="1100" dirty="0">
                <a:latin typeface="Golos Text Medium" panose="020B0604020202020204" charset="0"/>
                <a:cs typeface="Golos Text Medium" panose="020B0604020202020204" charset="0"/>
              </a:rPr>
              <a:t>țe bună?</a:t>
            </a:r>
            <a:endParaRPr lang="en-US" sz="1100" dirty="0">
              <a:latin typeface="Golos Text Medium" panose="020B0604020202020204" charset="0"/>
              <a:cs typeface="Golos Text Medium" panose="020B0604020202020204" charset="0"/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1A2283E8-4FD8-B0BF-4D6A-A56216C27E17}"/>
              </a:ext>
            </a:extLst>
          </p:cNvPr>
          <p:cNvCxnSpPr>
            <a:stCxn id="31" idx="0"/>
            <a:endCxn id="6" idx="3"/>
          </p:cNvCxnSpPr>
          <p:nvPr/>
        </p:nvCxnSpPr>
        <p:spPr>
          <a:xfrm rot="16200000" flipV="1">
            <a:off x="2698918" y="1936620"/>
            <a:ext cx="894932" cy="28100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1438B61-869C-1400-8BA3-5543C4C2127D}"/>
              </a:ext>
            </a:extLst>
          </p:cNvPr>
          <p:cNvSpPr txBox="1"/>
          <p:nvPr/>
        </p:nvSpPr>
        <p:spPr>
          <a:xfrm>
            <a:off x="4496420" y="3504258"/>
            <a:ext cx="509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F</a:t>
            </a:r>
            <a:endParaRPr lang="en-US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4A02484-7AE1-41CE-1C12-1B62E25C61CF}"/>
              </a:ext>
            </a:extLst>
          </p:cNvPr>
          <p:cNvSpPr/>
          <p:nvPr/>
        </p:nvSpPr>
        <p:spPr>
          <a:xfrm>
            <a:off x="5191463" y="3653915"/>
            <a:ext cx="1355100" cy="90678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latin typeface="Golos Text Medium" panose="020B0604020202020204" charset="0"/>
                <a:cs typeface="Golos Text Medium" panose="020B0604020202020204" charset="0"/>
              </a:rPr>
              <a:t>Testare model</a:t>
            </a:r>
            <a:endParaRPr lang="en-US" dirty="0">
              <a:latin typeface="Golos Text Medium" panose="020B0604020202020204" charset="0"/>
              <a:cs typeface="Golos Text Medium" panose="020B060402020202020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122925-02F1-2C18-DA46-8E96AC70CC1C}"/>
              </a:ext>
            </a:extLst>
          </p:cNvPr>
          <p:cNvCxnSpPr>
            <a:cxnSpLocks/>
            <a:stCxn id="31" idx="3"/>
            <a:endCxn id="50" idx="1"/>
          </p:cNvCxnSpPr>
          <p:nvPr/>
        </p:nvCxnSpPr>
        <p:spPr>
          <a:xfrm>
            <a:off x="4879067" y="4107305"/>
            <a:ext cx="3123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FDC8451-97E9-0E39-667E-01C0FAAB0FB7}"/>
              </a:ext>
            </a:extLst>
          </p:cNvPr>
          <p:cNvSpPr txBox="1"/>
          <p:nvPr/>
        </p:nvSpPr>
        <p:spPr>
          <a:xfrm>
            <a:off x="4890769" y="384331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A</a:t>
            </a:r>
            <a:endParaRPr lang="en-US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CCED3937-4AC3-A5C5-D51A-BCBA7251FA5B}"/>
              </a:ext>
            </a:extLst>
          </p:cNvPr>
          <p:cNvSpPr/>
          <p:nvPr/>
        </p:nvSpPr>
        <p:spPr>
          <a:xfrm>
            <a:off x="5198079" y="1478621"/>
            <a:ext cx="1355100" cy="90678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latin typeface="Golos Text Medium" panose="020B0604020202020204" charset="0"/>
                <a:cs typeface="Golos Text Medium" panose="020B0604020202020204" charset="0"/>
              </a:rPr>
              <a:t>Interpretare rezultate finale</a:t>
            </a:r>
            <a:endParaRPr lang="en-US" dirty="0">
              <a:latin typeface="Golos Text Medium" panose="020B0604020202020204" charset="0"/>
              <a:cs typeface="Golos Text Medium" panose="020B0604020202020204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A872158-CAC4-743F-7A09-FCCA971DF38D}"/>
              </a:ext>
            </a:extLst>
          </p:cNvPr>
          <p:cNvCxnSpPr>
            <a:stCxn id="50" idx="0"/>
            <a:endCxn id="61" idx="2"/>
          </p:cNvCxnSpPr>
          <p:nvPr/>
        </p:nvCxnSpPr>
        <p:spPr>
          <a:xfrm flipV="1">
            <a:off x="5869013" y="2385401"/>
            <a:ext cx="6616" cy="1268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8" name="Google Shape;283;p25">
            <a:extLst>
              <a:ext uri="{FF2B5EF4-FFF2-40B4-BE49-F238E27FC236}">
                <a16:creationId xmlns:a16="http://schemas.microsoft.com/office/drawing/2014/main" id="{C0027867-8B5C-0834-0DED-BE27B4861675}"/>
              </a:ext>
            </a:extLst>
          </p:cNvPr>
          <p:cNvGrpSpPr/>
          <p:nvPr/>
        </p:nvGrpSpPr>
        <p:grpSpPr>
          <a:xfrm>
            <a:off x="6585805" y="191125"/>
            <a:ext cx="2399723" cy="2963555"/>
            <a:chOff x="5201312" y="729700"/>
            <a:chExt cx="3303886" cy="3878927"/>
          </a:xfrm>
        </p:grpSpPr>
        <p:grpSp>
          <p:nvGrpSpPr>
            <p:cNvPr id="259" name="Google Shape;284;p25">
              <a:extLst>
                <a:ext uri="{FF2B5EF4-FFF2-40B4-BE49-F238E27FC236}">
                  <a16:creationId xmlns:a16="http://schemas.microsoft.com/office/drawing/2014/main" id="{3ABC1832-8AD6-5BDE-527B-C4105CA4BC03}"/>
                </a:ext>
              </a:extLst>
            </p:cNvPr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563" name="Google Shape;285;p25">
                <a:extLst>
                  <a:ext uri="{FF2B5EF4-FFF2-40B4-BE49-F238E27FC236}">
                    <a16:creationId xmlns:a16="http://schemas.microsoft.com/office/drawing/2014/main" id="{98FD3B0D-7780-BB9C-5544-90CB7637AABC}"/>
                  </a:ext>
                </a:extLst>
              </p:cNvPr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286;p25">
                <a:extLst>
                  <a:ext uri="{FF2B5EF4-FFF2-40B4-BE49-F238E27FC236}">
                    <a16:creationId xmlns:a16="http://schemas.microsoft.com/office/drawing/2014/main" id="{995407DE-DABD-504C-0010-0C22770AB8F5}"/>
                  </a:ext>
                </a:extLst>
              </p:cNvPr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287;p25">
                <a:extLst>
                  <a:ext uri="{FF2B5EF4-FFF2-40B4-BE49-F238E27FC236}">
                    <a16:creationId xmlns:a16="http://schemas.microsoft.com/office/drawing/2014/main" id="{9A493218-6739-2341-58D7-B4CA2CA5B13E}"/>
                  </a:ext>
                </a:extLst>
              </p:cNvPr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288;p25">
                <a:extLst>
                  <a:ext uri="{FF2B5EF4-FFF2-40B4-BE49-F238E27FC236}">
                    <a16:creationId xmlns:a16="http://schemas.microsoft.com/office/drawing/2014/main" id="{EE242B1E-1C67-775A-C24F-F8E86761519A}"/>
                  </a:ext>
                </a:extLst>
              </p:cNvPr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289;p25">
                <a:extLst>
                  <a:ext uri="{FF2B5EF4-FFF2-40B4-BE49-F238E27FC236}">
                    <a16:creationId xmlns:a16="http://schemas.microsoft.com/office/drawing/2014/main" id="{B737230C-C746-7E60-E483-BFB8E5482D80}"/>
                  </a:ext>
                </a:extLst>
              </p:cNvPr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290;p25">
                <a:extLst>
                  <a:ext uri="{FF2B5EF4-FFF2-40B4-BE49-F238E27FC236}">
                    <a16:creationId xmlns:a16="http://schemas.microsoft.com/office/drawing/2014/main" id="{ACC356F2-8AE4-E095-3396-90ACC47C5A83}"/>
                  </a:ext>
                </a:extLst>
              </p:cNvPr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291;p25">
                <a:extLst>
                  <a:ext uri="{FF2B5EF4-FFF2-40B4-BE49-F238E27FC236}">
                    <a16:creationId xmlns:a16="http://schemas.microsoft.com/office/drawing/2014/main" id="{2DFD01C0-2EED-5713-9C3B-CB94FE599002}"/>
                  </a:ext>
                </a:extLst>
              </p:cNvPr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292;p25">
                <a:extLst>
                  <a:ext uri="{FF2B5EF4-FFF2-40B4-BE49-F238E27FC236}">
                    <a16:creationId xmlns:a16="http://schemas.microsoft.com/office/drawing/2014/main" id="{DE16D611-4346-43D5-6477-EF1C1A48A261}"/>
                  </a:ext>
                </a:extLst>
              </p:cNvPr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293;p25">
                <a:extLst>
                  <a:ext uri="{FF2B5EF4-FFF2-40B4-BE49-F238E27FC236}">
                    <a16:creationId xmlns:a16="http://schemas.microsoft.com/office/drawing/2014/main" id="{CCB6D14C-C8B7-9ADC-3B51-12C70E071227}"/>
                  </a:ext>
                </a:extLst>
              </p:cNvPr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294;p25">
                <a:extLst>
                  <a:ext uri="{FF2B5EF4-FFF2-40B4-BE49-F238E27FC236}">
                    <a16:creationId xmlns:a16="http://schemas.microsoft.com/office/drawing/2014/main" id="{C5BD4A86-6D70-DEED-4EDF-CBB58F978043}"/>
                  </a:ext>
                </a:extLst>
              </p:cNvPr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295;p25">
                <a:extLst>
                  <a:ext uri="{FF2B5EF4-FFF2-40B4-BE49-F238E27FC236}">
                    <a16:creationId xmlns:a16="http://schemas.microsoft.com/office/drawing/2014/main" id="{68580990-7FF0-5259-C3E1-8F798236C0EB}"/>
                  </a:ext>
                </a:extLst>
              </p:cNvPr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296;p25">
                <a:extLst>
                  <a:ext uri="{FF2B5EF4-FFF2-40B4-BE49-F238E27FC236}">
                    <a16:creationId xmlns:a16="http://schemas.microsoft.com/office/drawing/2014/main" id="{5BAB0521-0423-3DC9-1212-FDAF9909381E}"/>
                  </a:ext>
                </a:extLst>
              </p:cNvPr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97;p25">
              <a:extLst>
                <a:ext uri="{FF2B5EF4-FFF2-40B4-BE49-F238E27FC236}">
                  <a16:creationId xmlns:a16="http://schemas.microsoft.com/office/drawing/2014/main" id="{CDFD228C-D4C0-0EF7-823A-5D2258E83E41}"/>
                </a:ext>
              </a:extLst>
            </p:cNvPr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268" name="Google Shape;298;p25">
                <a:extLst>
                  <a:ext uri="{FF2B5EF4-FFF2-40B4-BE49-F238E27FC236}">
                    <a16:creationId xmlns:a16="http://schemas.microsoft.com/office/drawing/2014/main" id="{2DF925D7-B6E9-9763-7A2A-D6105674275C}"/>
                  </a:ext>
                </a:extLst>
              </p:cNvPr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99;p25">
                <a:extLst>
                  <a:ext uri="{FF2B5EF4-FFF2-40B4-BE49-F238E27FC236}">
                    <a16:creationId xmlns:a16="http://schemas.microsoft.com/office/drawing/2014/main" id="{2D38CB3B-D0D7-6F1D-9EEB-9B2B67BD6754}"/>
                  </a:ext>
                </a:extLst>
              </p:cNvPr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300;p25">
                <a:extLst>
                  <a:ext uri="{FF2B5EF4-FFF2-40B4-BE49-F238E27FC236}">
                    <a16:creationId xmlns:a16="http://schemas.microsoft.com/office/drawing/2014/main" id="{427ED5AD-6664-6B31-0F34-082C4395E15F}"/>
                  </a:ext>
                </a:extLst>
              </p:cNvPr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301;p25">
                <a:extLst>
                  <a:ext uri="{FF2B5EF4-FFF2-40B4-BE49-F238E27FC236}">
                    <a16:creationId xmlns:a16="http://schemas.microsoft.com/office/drawing/2014/main" id="{C32842AA-6619-ADEF-A52B-B49C35FB9E3C}"/>
                  </a:ext>
                </a:extLst>
              </p:cNvPr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302;p25">
                <a:extLst>
                  <a:ext uri="{FF2B5EF4-FFF2-40B4-BE49-F238E27FC236}">
                    <a16:creationId xmlns:a16="http://schemas.microsoft.com/office/drawing/2014/main" id="{E0F2F5BF-68A4-D8BB-CF06-9E1D8676544D}"/>
                  </a:ext>
                </a:extLst>
              </p:cNvPr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303;p25">
                <a:extLst>
                  <a:ext uri="{FF2B5EF4-FFF2-40B4-BE49-F238E27FC236}">
                    <a16:creationId xmlns:a16="http://schemas.microsoft.com/office/drawing/2014/main" id="{22890BED-5AE1-077F-BAD5-28B910677FC1}"/>
                  </a:ext>
                </a:extLst>
              </p:cNvPr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304;p25">
                <a:extLst>
                  <a:ext uri="{FF2B5EF4-FFF2-40B4-BE49-F238E27FC236}">
                    <a16:creationId xmlns:a16="http://schemas.microsoft.com/office/drawing/2014/main" id="{672A6139-B986-0C31-C13C-7548E19EE5F6}"/>
                  </a:ext>
                </a:extLst>
              </p:cNvPr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305;p25">
                <a:extLst>
                  <a:ext uri="{FF2B5EF4-FFF2-40B4-BE49-F238E27FC236}">
                    <a16:creationId xmlns:a16="http://schemas.microsoft.com/office/drawing/2014/main" id="{4437A114-613F-7B81-2935-1CD7584BBD75}"/>
                  </a:ext>
                </a:extLst>
              </p:cNvPr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306;p25">
                <a:extLst>
                  <a:ext uri="{FF2B5EF4-FFF2-40B4-BE49-F238E27FC236}">
                    <a16:creationId xmlns:a16="http://schemas.microsoft.com/office/drawing/2014/main" id="{8411866C-611F-5D10-E3D6-C00678C8D781}"/>
                  </a:ext>
                </a:extLst>
              </p:cNvPr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307;p25">
                <a:extLst>
                  <a:ext uri="{FF2B5EF4-FFF2-40B4-BE49-F238E27FC236}">
                    <a16:creationId xmlns:a16="http://schemas.microsoft.com/office/drawing/2014/main" id="{B5828CB8-8289-DAC5-6A70-F6DB02A9FD74}"/>
                  </a:ext>
                </a:extLst>
              </p:cNvPr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308;p25">
                <a:extLst>
                  <a:ext uri="{FF2B5EF4-FFF2-40B4-BE49-F238E27FC236}">
                    <a16:creationId xmlns:a16="http://schemas.microsoft.com/office/drawing/2014/main" id="{6DAD0050-C2B4-651B-E229-2F0E4786B541}"/>
                  </a:ext>
                </a:extLst>
              </p:cNvPr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309;p25">
                <a:extLst>
                  <a:ext uri="{FF2B5EF4-FFF2-40B4-BE49-F238E27FC236}">
                    <a16:creationId xmlns:a16="http://schemas.microsoft.com/office/drawing/2014/main" id="{359C56DA-0A95-4B02-9F5F-C78E81953D7A}"/>
                  </a:ext>
                </a:extLst>
              </p:cNvPr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310;p25">
                <a:extLst>
                  <a:ext uri="{FF2B5EF4-FFF2-40B4-BE49-F238E27FC236}">
                    <a16:creationId xmlns:a16="http://schemas.microsoft.com/office/drawing/2014/main" id="{9B21AB56-9AC7-69B1-781F-8C51BB55DC8F}"/>
                  </a:ext>
                </a:extLst>
              </p:cNvPr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311;p25">
                <a:extLst>
                  <a:ext uri="{FF2B5EF4-FFF2-40B4-BE49-F238E27FC236}">
                    <a16:creationId xmlns:a16="http://schemas.microsoft.com/office/drawing/2014/main" id="{1EF91F27-D441-7846-967F-82CF8C8E74E1}"/>
                  </a:ext>
                </a:extLst>
              </p:cNvPr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312;p25">
                <a:extLst>
                  <a:ext uri="{FF2B5EF4-FFF2-40B4-BE49-F238E27FC236}">
                    <a16:creationId xmlns:a16="http://schemas.microsoft.com/office/drawing/2014/main" id="{0EA6F177-F97C-33F4-AF95-A41990414869}"/>
                  </a:ext>
                </a:extLst>
              </p:cNvPr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313;p25">
                <a:extLst>
                  <a:ext uri="{FF2B5EF4-FFF2-40B4-BE49-F238E27FC236}">
                    <a16:creationId xmlns:a16="http://schemas.microsoft.com/office/drawing/2014/main" id="{24EC907D-4502-D8E2-6E8D-453E61C9BDE5}"/>
                  </a:ext>
                </a:extLst>
              </p:cNvPr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314;p25">
                <a:extLst>
                  <a:ext uri="{FF2B5EF4-FFF2-40B4-BE49-F238E27FC236}">
                    <a16:creationId xmlns:a16="http://schemas.microsoft.com/office/drawing/2014/main" id="{5A8ABDC6-7903-6D6D-9FF2-5BA4D3DE0471}"/>
                  </a:ext>
                </a:extLst>
              </p:cNvPr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315;p25">
                <a:extLst>
                  <a:ext uri="{FF2B5EF4-FFF2-40B4-BE49-F238E27FC236}">
                    <a16:creationId xmlns:a16="http://schemas.microsoft.com/office/drawing/2014/main" id="{42882F90-ACBA-536A-4088-CE4827358F5A}"/>
                  </a:ext>
                </a:extLst>
              </p:cNvPr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316;p25">
                <a:extLst>
                  <a:ext uri="{FF2B5EF4-FFF2-40B4-BE49-F238E27FC236}">
                    <a16:creationId xmlns:a16="http://schemas.microsoft.com/office/drawing/2014/main" id="{0170774C-F2DD-F609-DB6E-D805D5448750}"/>
                  </a:ext>
                </a:extLst>
              </p:cNvPr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317;p25">
                <a:extLst>
                  <a:ext uri="{FF2B5EF4-FFF2-40B4-BE49-F238E27FC236}">
                    <a16:creationId xmlns:a16="http://schemas.microsoft.com/office/drawing/2014/main" id="{172FD9AF-76C9-EB85-C6EF-2EBC48125E61}"/>
                  </a:ext>
                </a:extLst>
              </p:cNvPr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318;p25">
                <a:extLst>
                  <a:ext uri="{FF2B5EF4-FFF2-40B4-BE49-F238E27FC236}">
                    <a16:creationId xmlns:a16="http://schemas.microsoft.com/office/drawing/2014/main" id="{168677A6-5182-9BBB-0D90-A1C4D0F630ED}"/>
                  </a:ext>
                </a:extLst>
              </p:cNvPr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319;p25">
                <a:extLst>
                  <a:ext uri="{FF2B5EF4-FFF2-40B4-BE49-F238E27FC236}">
                    <a16:creationId xmlns:a16="http://schemas.microsoft.com/office/drawing/2014/main" id="{7EF18765-DBFB-A7CB-4152-5BF777124603}"/>
                  </a:ext>
                </a:extLst>
              </p:cNvPr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320;p25">
                <a:extLst>
                  <a:ext uri="{FF2B5EF4-FFF2-40B4-BE49-F238E27FC236}">
                    <a16:creationId xmlns:a16="http://schemas.microsoft.com/office/drawing/2014/main" id="{206AE762-29C0-E54D-C9FF-DEC04A581789}"/>
                  </a:ext>
                </a:extLst>
              </p:cNvPr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321;p25">
                <a:extLst>
                  <a:ext uri="{FF2B5EF4-FFF2-40B4-BE49-F238E27FC236}">
                    <a16:creationId xmlns:a16="http://schemas.microsoft.com/office/drawing/2014/main" id="{F39CC49F-016D-C1E6-2122-ED232CDBB6CF}"/>
                  </a:ext>
                </a:extLst>
              </p:cNvPr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322;p25">
                <a:extLst>
                  <a:ext uri="{FF2B5EF4-FFF2-40B4-BE49-F238E27FC236}">
                    <a16:creationId xmlns:a16="http://schemas.microsoft.com/office/drawing/2014/main" id="{9007F916-636E-F84C-33F2-D1FD5D532E9A}"/>
                  </a:ext>
                </a:extLst>
              </p:cNvPr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323;p25">
                <a:extLst>
                  <a:ext uri="{FF2B5EF4-FFF2-40B4-BE49-F238E27FC236}">
                    <a16:creationId xmlns:a16="http://schemas.microsoft.com/office/drawing/2014/main" id="{6AF2E4B4-A45E-3E97-D557-D9F49D236E19}"/>
                  </a:ext>
                </a:extLst>
              </p:cNvPr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324;p25">
                <a:extLst>
                  <a:ext uri="{FF2B5EF4-FFF2-40B4-BE49-F238E27FC236}">
                    <a16:creationId xmlns:a16="http://schemas.microsoft.com/office/drawing/2014/main" id="{3B4C059C-D687-8898-2EC8-2DD1E20706FC}"/>
                  </a:ext>
                </a:extLst>
              </p:cNvPr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325;p25">
                <a:extLst>
                  <a:ext uri="{FF2B5EF4-FFF2-40B4-BE49-F238E27FC236}">
                    <a16:creationId xmlns:a16="http://schemas.microsoft.com/office/drawing/2014/main" id="{F4A66E30-5777-28FA-4617-B140F07FF39A}"/>
                  </a:ext>
                </a:extLst>
              </p:cNvPr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326;p25">
                <a:extLst>
                  <a:ext uri="{FF2B5EF4-FFF2-40B4-BE49-F238E27FC236}">
                    <a16:creationId xmlns:a16="http://schemas.microsoft.com/office/drawing/2014/main" id="{ACE00F97-8065-F20C-0914-505D7EA703F7}"/>
                  </a:ext>
                </a:extLst>
              </p:cNvPr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327;p25">
                <a:extLst>
                  <a:ext uri="{FF2B5EF4-FFF2-40B4-BE49-F238E27FC236}">
                    <a16:creationId xmlns:a16="http://schemas.microsoft.com/office/drawing/2014/main" id="{F9ACEA24-CD4F-FB13-8FF7-511D9FF4B6B6}"/>
                  </a:ext>
                </a:extLst>
              </p:cNvPr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328;p25">
                <a:extLst>
                  <a:ext uri="{FF2B5EF4-FFF2-40B4-BE49-F238E27FC236}">
                    <a16:creationId xmlns:a16="http://schemas.microsoft.com/office/drawing/2014/main" id="{66AD750F-ED60-95E7-5143-3FEA1005B726}"/>
                  </a:ext>
                </a:extLst>
              </p:cNvPr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329;p25">
                <a:extLst>
                  <a:ext uri="{FF2B5EF4-FFF2-40B4-BE49-F238E27FC236}">
                    <a16:creationId xmlns:a16="http://schemas.microsoft.com/office/drawing/2014/main" id="{AAF88A79-0817-28B1-16DF-2ADEF2BC1FA4}"/>
                  </a:ext>
                </a:extLst>
              </p:cNvPr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330;p25">
                <a:extLst>
                  <a:ext uri="{FF2B5EF4-FFF2-40B4-BE49-F238E27FC236}">
                    <a16:creationId xmlns:a16="http://schemas.microsoft.com/office/drawing/2014/main" id="{0650CF72-5E6F-C940-D201-566C785B308B}"/>
                  </a:ext>
                </a:extLst>
              </p:cNvPr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331;p25">
                <a:extLst>
                  <a:ext uri="{FF2B5EF4-FFF2-40B4-BE49-F238E27FC236}">
                    <a16:creationId xmlns:a16="http://schemas.microsoft.com/office/drawing/2014/main" id="{CC6E9E14-65A1-0BB4-4402-F36949F9FDAC}"/>
                  </a:ext>
                </a:extLst>
              </p:cNvPr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332;p25">
                <a:extLst>
                  <a:ext uri="{FF2B5EF4-FFF2-40B4-BE49-F238E27FC236}">
                    <a16:creationId xmlns:a16="http://schemas.microsoft.com/office/drawing/2014/main" id="{5816E337-7741-9407-8D00-1CDAFC6A5226}"/>
                  </a:ext>
                </a:extLst>
              </p:cNvPr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333;p25">
                <a:extLst>
                  <a:ext uri="{FF2B5EF4-FFF2-40B4-BE49-F238E27FC236}">
                    <a16:creationId xmlns:a16="http://schemas.microsoft.com/office/drawing/2014/main" id="{8D3FC6C0-AADF-FBD3-77A5-CC244D5C07EE}"/>
                  </a:ext>
                </a:extLst>
              </p:cNvPr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334;p25">
                <a:extLst>
                  <a:ext uri="{FF2B5EF4-FFF2-40B4-BE49-F238E27FC236}">
                    <a16:creationId xmlns:a16="http://schemas.microsoft.com/office/drawing/2014/main" id="{E73F1CAC-3815-CC46-45F9-B09D3DEE443B}"/>
                  </a:ext>
                </a:extLst>
              </p:cNvPr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335;p25">
                <a:extLst>
                  <a:ext uri="{FF2B5EF4-FFF2-40B4-BE49-F238E27FC236}">
                    <a16:creationId xmlns:a16="http://schemas.microsoft.com/office/drawing/2014/main" id="{3D8CD7E6-6427-6044-5B13-74AEB177ACBE}"/>
                  </a:ext>
                </a:extLst>
              </p:cNvPr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336;p25">
                <a:extLst>
                  <a:ext uri="{FF2B5EF4-FFF2-40B4-BE49-F238E27FC236}">
                    <a16:creationId xmlns:a16="http://schemas.microsoft.com/office/drawing/2014/main" id="{F5FCA00F-6EEF-BA9B-30B8-CF05DF122607}"/>
                  </a:ext>
                </a:extLst>
              </p:cNvPr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337;p25">
                <a:extLst>
                  <a:ext uri="{FF2B5EF4-FFF2-40B4-BE49-F238E27FC236}">
                    <a16:creationId xmlns:a16="http://schemas.microsoft.com/office/drawing/2014/main" id="{BFC678A2-C64B-A13B-E83A-FC826E4A2A3A}"/>
                  </a:ext>
                </a:extLst>
              </p:cNvPr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338;p25">
                <a:extLst>
                  <a:ext uri="{FF2B5EF4-FFF2-40B4-BE49-F238E27FC236}">
                    <a16:creationId xmlns:a16="http://schemas.microsoft.com/office/drawing/2014/main" id="{9602D92B-F611-5F1B-C93B-F5A3ADF24391}"/>
                  </a:ext>
                </a:extLst>
              </p:cNvPr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339;p25">
                <a:extLst>
                  <a:ext uri="{FF2B5EF4-FFF2-40B4-BE49-F238E27FC236}">
                    <a16:creationId xmlns:a16="http://schemas.microsoft.com/office/drawing/2014/main" id="{FF23B65D-08A4-D31D-C638-51E4B0E71669}"/>
                  </a:ext>
                </a:extLst>
              </p:cNvPr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340;p25">
                <a:extLst>
                  <a:ext uri="{FF2B5EF4-FFF2-40B4-BE49-F238E27FC236}">
                    <a16:creationId xmlns:a16="http://schemas.microsoft.com/office/drawing/2014/main" id="{7E4E9B72-CFBA-EBF7-574B-CC915BB21D2A}"/>
                  </a:ext>
                </a:extLst>
              </p:cNvPr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341;p25">
                <a:extLst>
                  <a:ext uri="{FF2B5EF4-FFF2-40B4-BE49-F238E27FC236}">
                    <a16:creationId xmlns:a16="http://schemas.microsoft.com/office/drawing/2014/main" id="{58A3DEA8-B866-E4CB-818A-331D266FBE8F}"/>
                  </a:ext>
                </a:extLst>
              </p:cNvPr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342;p25">
                <a:extLst>
                  <a:ext uri="{FF2B5EF4-FFF2-40B4-BE49-F238E27FC236}">
                    <a16:creationId xmlns:a16="http://schemas.microsoft.com/office/drawing/2014/main" id="{101919D3-014B-EC94-D5FD-EE9726CFC08B}"/>
                  </a:ext>
                </a:extLst>
              </p:cNvPr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343;p25">
                <a:extLst>
                  <a:ext uri="{FF2B5EF4-FFF2-40B4-BE49-F238E27FC236}">
                    <a16:creationId xmlns:a16="http://schemas.microsoft.com/office/drawing/2014/main" id="{F4064B41-BABF-B690-ACBD-1D85D67043DC}"/>
                  </a:ext>
                </a:extLst>
              </p:cNvPr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344;p25">
                <a:extLst>
                  <a:ext uri="{FF2B5EF4-FFF2-40B4-BE49-F238E27FC236}">
                    <a16:creationId xmlns:a16="http://schemas.microsoft.com/office/drawing/2014/main" id="{6B68EEE8-A2DD-BDFE-907B-15D1DFFAB210}"/>
                  </a:ext>
                </a:extLst>
              </p:cNvPr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345;p25">
                <a:extLst>
                  <a:ext uri="{FF2B5EF4-FFF2-40B4-BE49-F238E27FC236}">
                    <a16:creationId xmlns:a16="http://schemas.microsoft.com/office/drawing/2014/main" id="{84918BC8-8265-3CAD-5A67-F29A972E2A21}"/>
                  </a:ext>
                </a:extLst>
              </p:cNvPr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346;p25">
                <a:extLst>
                  <a:ext uri="{FF2B5EF4-FFF2-40B4-BE49-F238E27FC236}">
                    <a16:creationId xmlns:a16="http://schemas.microsoft.com/office/drawing/2014/main" id="{CE5137F8-D23B-6C70-5802-CFD4ED1068DF}"/>
                  </a:ext>
                </a:extLst>
              </p:cNvPr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347;p25">
                <a:extLst>
                  <a:ext uri="{FF2B5EF4-FFF2-40B4-BE49-F238E27FC236}">
                    <a16:creationId xmlns:a16="http://schemas.microsoft.com/office/drawing/2014/main" id="{A496D513-D57A-EB6E-D872-84FBAECC4693}"/>
                  </a:ext>
                </a:extLst>
              </p:cNvPr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348;p25">
                <a:extLst>
                  <a:ext uri="{FF2B5EF4-FFF2-40B4-BE49-F238E27FC236}">
                    <a16:creationId xmlns:a16="http://schemas.microsoft.com/office/drawing/2014/main" id="{276B4872-91E9-277A-64D6-70ADB3187A3E}"/>
                  </a:ext>
                </a:extLst>
              </p:cNvPr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349;p25">
                <a:extLst>
                  <a:ext uri="{FF2B5EF4-FFF2-40B4-BE49-F238E27FC236}">
                    <a16:creationId xmlns:a16="http://schemas.microsoft.com/office/drawing/2014/main" id="{76E424D9-0DF7-F622-3FEE-FEF9B34296AD}"/>
                  </a:ext>
                </a:extLst>
              </p:cNvPr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350;p25">
                <a:extLst>
                  <a:ext uri="{FF2B5EF4-FFF2-40B4-BE49-F238E27FC236}">
                    <a16:creationId xmlns:a16="http://schemas.microsoft.com/office/drawing/2014/main" id="{994B8FEF-390F-93F8-3F5D-7A572E6795DC}"/>
                  </a:ext>
                </a:extLst>
              </p:cNvPr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351;p25">
                <a:extLst>
                  <a:ext uri="{FF2B5EF4-FFF2-40B4-BE49-F238E27FC236}">
                    <a16:creationId xmlns:a16="http://schemas.microsoft.com/office/drawing/2014/main" id="{30DBE56F-D664-4D3E-5493-242A25C55AB2}"/>
                  </a:ext>
                </a:extLst>
              </p:cNvPr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352;p25">
                <a:extLst>
                  <a:ext uri="{FF2B5EF4-FFF2-40B4-BE49-F238E27FC236}">
                    <a16:creationId xmlns:a16="http://schemas.microsoft.com/office/drawing/2014/main" id="{AAC58EAE-87B2-CDED-68C6-B91046F919F8}"/>
                  </a:ext>
                </a:extLst>
              </p:cNvPr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353;p25">
                <a:extLst>
                  <a:ext uri="{FF2B5EF4-FFF2-40B4-BE49-F238E27FC236}">
                    <a16:creationId xmlns:a16="http://schemas.microsoft.com/office/drawing/2014/main" id="{C1ADCED2-C145-D49F-3D81-A2B504BED57C}"/>
                  </a:ext>
                </a:extLst>
              </p:cNvPr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354;p25">
                <a:extLst>
                  <a:ext uri="{FF2B5EF4-FFF2-40B4-BE49-F238E27FC236}">
                    <a16:creationId xmlns:a16="http://schemas.microsoft.com/office/drawing/2014/main" id="{64041177-2BC8-5FC2-58FE-8CE86884F77E}"/>
                  </a:ext>
                </a:extLst>
              </p:cNvPr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355;p25">
                <a:extLst>
                  <a:ext uri="{FF2B5EF4-FFF2-40B4-BE49-F238E27FC236}">
                    <a16:creationId xmlns:a16="http://schemas.microsoft.com/office/drawing/2014/main" id="{AD675A08-C207-DD3B-3E28-2C9D4378034F}"/>
                  </a:ext>
                </a:extLst>
              </p:cNvPr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356;p25">
                <a:extLst>
                  <a:ext uri="{FF2B5EF4-FFF2-40B4-BE49-F238E27FC236}">
                    <a16:creationId xmlns:a16="http://schemas.microsoft.com/office/drawing/2014/main" id="{A19CD355-C953-8405-1326-6465DD04CD16}"/>
                  </a:ext>
                </a:extLst>
              </p:cNvPr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357;p25">
                <a:extLst>
                  <a:ext uri="{FF2B5EF4-FFF2-40B4-BE49-F238E27FC236}">
                    <a16:creationId xmlns:a16="http://schemas.microsoft.com/office/drawing/2014/main" id="{063C51D6-4B44-EDB8-9BB9-B988F324EFB1}"/>
                  </a:ext>
                </a:extLst>
              </p:cNvPr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358;p25">
                <a:extLst>
                  <a:ext uri="{FF2B5EF4-FFF2-40B4-BE49-F238E27FC236}">
                    <a16:creationId xmlns:a16="http://schemas.microsoft.com/office/drawing/2014/main" id="{C501BF64-6D14-4C11-2A46-F9A6B4A24AFD}"/>
                  </a:ext>
                </a:extLst>
              </p:cNvPr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359;p25">
                <a:extLst>
                  <a:ext uri="{FF2B5EF4-FFF2-40B4-BE49-F238E27FC236}">
                    <a16:creationId xmlns:a16="http://schemas.microsoft.com/office/drawing/2014/main" id="{7EC864A4-769B-A646-111B-7E601C69CD2D}"/>
                  </a:ext>
                </a:extLst>
              </p:cNvPr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360;p25">
                <a:extLst>
                  <a:ext uri="{FF2B5EF4-FFF2-40B4-BE49-F238E27FC236}">
                    <a16:creationId xmlns:a16="http://schemas.microsoft.com/office/drawing/2014/main" id="{4A3CF410-050B-2007-612F-447C0B9586C1}"/>
                  </a:ext>
                </a:extLst>
              </p:cNvPr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361;p25">
                <a:extLst>
                  <a:ext uri="{FF2B5EF4-FFF2-40B4-BE49-F238E27FC236}">
                    <a16:creationId xmlns:a16="http://schemas.microsoft.com/office/drawing/2014/main" id="{ECE369F0-5B8B-A6E4-7BEF-95394E7E8F1C}"/>
                  </a:ext>
                </a:extLst>
              </p:cNvPr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362;p25">
                <a:extLst>
                  <a:ext uri="{FF2B5EF4-FFF2-40B4-BE49-F238E27FC236}">
                    <a16:creationId xmlns:a16="http://schemas.microsoft.com/office/drawing/2014/main" id="{1311AF04-E2EE-38CB-5B7D-9C92EEAAC235}"/>
                  </a:ext>
                </a:extLst>
              </p:cNvPr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363;p25">
                <a:extLst>
                  <a:ext uri="{FF2B5EF4-FFF2-40B4-BE49-F238E27FC236}">
                    <a16:creationId xmlns:a16="http://schemas.microsoft.com/office/drawing/2014/main" id="{29EF1FE9-9270-5E9A-0CF2-776AD6028446}"/>
                  </a:ext>
                </a:extLst>
              </p:cNvPr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364;p25">
                <a:extLst>
                  <a:ext uri="{FF2B5EF4-FFF2-40B4-BE49-F238E27FC236}">
                    <a16:creationId xmlns:a16="http://schemas.microsoft.com/office/drawing/2014/main" id="{38598A35-7226-FF5B-85AC-EB3FAC863ED7}"/>
                  </a:ext>
                </a:extLst>
              </p:cNvPr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365;p25">
                <a:extLst>
                  <a:ext uri="{FF2B5EF4-FFF2-40B4-BE49-F238E27FC236}">
                    <a16:creationId xmlns:a16="http://schemas.microsoft.com/office/drawing/2014/main" id="{0E110C8B-C76A-FF2F-4DDE-3A6E64CA2BAF}"/>
                  </a:ext>
                </a:extLst>
              </p:cNvPr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366;p25">
                <a:extLst>
                  <a:ext uri="{FF2B5EF4-FFF2-40B4-BE49-F238E27FC236}">
                    <a16:creationId xmlns:a16="http://schemas.microsoft.com/office/drawing/2014/main" id="{BDD0FEE5-CC2A-341B-45DB-A3F45B527DE5}"/>
                  </a:ext>
                </a:extLst>
              </p:cNvPr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367;p25">
                <a:extLst>
                  <a:ext uri="{FF2B5EF4-FFF2-40B4-BE49-F238E27FC236}">
                    <a16:creationId xmlns:a16="http://schemas.microsoft.com/office/drawing/2014/main" id="{F28281D6-E96D-32D9-A379-168ED00FA603}"/>
                  </a:ext>
                </a:extLst>
              </p:cNvPr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368;p25">
                <a:extLst>
                  <a:ext uri="{FF2B5EF4-FFF2-40B4-BE49-F238E27FC236}">
                    <a16:creationId xmlns:a16="http://schemas.microsoft.com/office/drawing/2014/main" id="{AC130C79-9054-FC79-A362-2E9E3EF96D74}"/>
                  </a:ext>
                </a:extLst>
              </p:cNvPr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369;p25">
                <a:extLst>
                  <a:ext uri="{FF2B5EF4-FFF2-40B4-BE49-F238E27FC236}">
                    <a16:creationId xmlns:a16="http://schemas.microsoft.com/office/drawing/2014/main" id="{8F766AA0-0CF1-84F3-2922-EF8D4A9F65C6}"/>
                  </a:ext>
                </a:extLst>
              </p:cNvPr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370;p25">
                <a:extLst>
                  <a:ext uri="{FF2B5EF4-FFF2-40B4-BE49-F238E27FC236}">
                    <a16:creationId xmlns:a16="http://schemas.microsoft.com/office/drawing/2014/main" id="{DADD118D-C21F-F48A-BE17-9B34C1E60CB3}"/>
                  </a:ext>
                </a:extLst>
              </p:cNvPr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371;p25">
                <a:extLst>
                  <a:ext uri="{FF2B5EF4-FFF2-40B4-BE49-F238E27FC236}">
                    <a16:creationId xmlns:a16="http://schemas.microsoft.com/office/drawing/2014/main" id="{13872785-4B84-49E7-1596-C2E120EF10AB}"/>
                  </a:ext>
                </a:extLst>
              </p:cNvPr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372;p25">
                <a:extLst>
                  <a:ext uri="{FF2B5EF4-FFF2-40B4-BE49-F238E27FC236}">
                    <a16:creationId xmlns:a16="http://schemas.microsoft.com/office/drawing/2014/main" id="{BF69AE27-40B1-E0C7-5D11-06A757FBFE04}"/>
                  </a:ext>
                </a:extLst>
              </p:cNvPr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373;p25">
                <a:extLst>
                  <a:ext uri="{FF2B5EF4-FFF2-40B4-BE49-F238E27FC236}">
                    <a16:creationId xmlns:a16="http://schemas.microsoft.com/office/drawing/2014/main" id="{01AD8AA7-E237-F527-F68D-D2322F32F822}"/>
                  </a:ext>
                </a:extLst>
              </p:cNvPr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374;p25">
                <a:extLst>
                  <a:ext uri="{FF2B5EF4-FFF2-40B4-BE49-F238E27FC236}">
                    <a16:creationId xmlns:a16="http://schemas.microsoft.com/office/drawing/2014/main" id="{6661BE06-B42D-9BCE-2B0F-B81D436DDC6C}"/>
                  </a:ext>
                </a:extLst>
              </p:cNvPr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375;p25">
                <a:extLst>
                  <a:ext uri="{FF2B5EF4-FFF2-40B4-BE49-F238E27FC236}">
                    <a16:creationId xmlns:a16="http://schemas.microsoft.com/office/drawing/2014/main" id="{B02F969D-71A4-E1FC-9F38-753FF3603E98}"/>
                  </a:ext>
                </a:extLst>
              </p:cNvPr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376;p25">
                <a:extLst>
                  <a:ext uri="{FF2B5EF4-FFF2-40B4-BE49-F238E27FC236}">
                    <a16:creationId xmlns:a16="http://schemas.microsoft.com/office/drawing/2014/main" id="{75647703-D936-F0F1-B63A-7BEF7501DBD1}"/>
                  </a:ext>
                </a:extLst>
              </p:cNvPr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377;p25">
                <a:extLst>
                  <a:ext uri="{FF2B5EF4-FFF2-40B4-BE49-F238E27FC236}">
                    <a16:creationId xmlns:a16="http://schemas.microsoft.com/office/drawing/2014/main" id="{CDE1401E-042F-B6A3-06FD-52CD83FE526F}"/>
                  </a:ext>
                </a:extLst>
              </p:cNvPr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378;p25">
                <a:extLst>
                  <a:ext uri="{FF2B5EF4-FFF2-40B4-BE49-F238E27FC236}">
                    <a16:creationId xmlns:a16="http://schemas.microsoft.com/office/drawing/2014/main" id="{D50565BF-E2F4-553B-7A8A-7516F61CE4BE}"/>
                  </a:ext>
                </a:extLst>
              </p:cNvPr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379;p25">
                <a:extLst>
                  <a:ext uri="{FF2B5EF4-FFF2-40B4-BE49-F238E27FC236}">
                    <a16:creationId xmlns:a16="http://schemas.microsoft.com/office/drawing/2014/main" id="{32F4A917-147D-21AB-BD1E-069634376542}"/>
                  </a:ext>
                </a:extLst>
              </p:cNvPr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380;p25">
                <a:extLst>
                  <a:ext uri="{FF2B5EF4-FFF2-40B4-BE49-F238E27FC236}">
                    <a16:creationId xmlns:a16="http://schemas.microsoft.com/office/drawing/2014/main" id="{B8D88897-1BDB-08BB-71C5-03CDA2CE7B42}"/>
                  </a:ext>
                </a:extLst>
              </p:cNvPr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381;p25">
                <a:extLst>
                  <a:ext uri="{FF2B5EF4-FFF2-40B4-BE49-F238E27FC236}">
                    <a16:creationId xmlns:a16="http://schemas.microsoft.com/office/drawing/2014/main" id="{D67894F6-1417-5756-B7BB-D594DA0ED745}"/>
                  </a:ext>
                </a:extLst>
              </p:cNvPr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382;p25">
                <a:extLst>
                  <a:ext uri="{FF2B5EF4-FFF2-40B4-BE49-F238E27FC236}">
                    <a16:creationId xmlns:a16="http://schemas.microsoft.com/office/drawing/2014/main" id="{472D9C20-2C9A-59BA-A228-8B3520184F96}"/>
                  </a:ext>
                </a:extLst>
              </p:cNvPr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383;p25">
                <a:extLst>
                  <a:ext uri="{FF2B5EF4-FFF2-40B4-BE49-F238E27FC236}">
                    <a16:creationId xmlns:a16="http://schemas.microsoft.com/office/drawing/2014/main" id="{877E63CC-2105-9EEA-89B2-67192DA2B8E4}"/>
                  </a:ext>
                </a:extLst>
              </p:cNvPr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384;p25">
                <a:extLst>
                  <a:ext uri="{FF2B5EF4-FFF2-40B4-BE49-F238E27FC236}">
                    <a16:creationId xmlns:a16="http://schemas.microsoft.com/office/drawing/2014/main" id="{7EBE1D1F-FC0D-94A8-CEFB-10935EE55CAD}"/>
                  </a:ext>
                </a:extLst>
              </p:cNvPr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385;p25">
                <a:extLst>
                  <a:ext uri="{FF2B5EF4-FFF2-40B4-BE49-F238E27FC236}">
                    <a16:creationId xmlns:a16="http://schemas.microsoft.com/office/drawing/2014/main" id="{C0884537-1CCF-6575-1F4E-7C7B5D1C90BC}"/>
                  </a:ext>
                </a:extLst>
              </p:cNvPr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386;p25">
                <a:extLst>
                  <a:ext uri="{FF2B5EF4-FFF2-40B4-BE49-F238E27FC236}">
                    <a16:creationId xmlns:a16="http://schemas.microsoft.com/office/drawing/2014/main" id="{19F19E15-74C7-484A-C7E9-1BC6CD44C2D8}"/>
                  </a:ext>
                </a:extLst>
              </p:cNvPr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387;p25">
                <a:extLst>
                  <a:ext uri="{FF2B5EF4-FFF2-40B4-BE49-F238E27FC236}">
                    <a16:creationId xmlns:a16="http://schemas.microsoft.com/office/drawing/2014/main" id="{EDB631DE-D07E-60ED-ED80-3BE4257392BC}"/>
                  </a:ext>
                </a:extLst>
              </p:cNvPr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388;p25">
                <a:extLst>
                  <a:ext uri="{FF2B5EF4-FFF2-40B4-BE49-F238E27FC236}">
                    <a16:creationId xmlns:a16="http://schemas.microsoft.com/office/drawing/2014/main" id="{ED4573D9-71DE-99A4-7A29-91D0176AE78A}"/>
                  </a:ext>
                </a:extLst>
              </p:cNvPr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389;p25">
                <a:extLst>
                  <a:ext uri="{FF2B5EF4-FFF2-40B4-BE49-F238E27FC236}">
                    <a16:creationId xmlns:a16="http://schemas.microsoft.com/office/drawing/2014/main" id="{E7E5AD1A-37C2-22AE-7E7F-8760914AC6FA}"/>
                  </a:ext>
                </a:extLst>
              </p:cNvPr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390;p25">
                <a:extLst>
                  <a:ext uri="{FF2B5EF4-FFF2-40B4-BE49-F238E27FC236}">
                    <a16:creationId xmlns:a16="http://schemas.microsoft.com/office/drawing/2014/main" id="{7F1A1051-955E-D131-0898-2B824A8FF340}"/>
                  </a:ext>
                </a:extLst>
              </p:cNvPr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391;p25">
                <a:extLst>
                  <a:ext uri="{FF2B5EF4-FFF2-40B4-BE49-F238E27FC236}">
                    <a16:creationId xmlns:a16="http://schemas.microsoft.com/office/drawing/2014/main" id="{1DA312DD-D90F-F956-D86B-165D7EB919AB}"/>
                  </a:ext>
                </a:extLst>
              </p:cNvPr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392;p25">
                <a:extLst>
                  <a:ext uri="{FF2B5EF4-FFF2-40B4-BE49-F238E27FC236}">
                    <a16:creationId xmlns:a16="http://schemas.microsoft.com/office/drawing/2014/main" id="{55454374-4DBD-77EF-CA23-BB04BF8B07AB}"/>
                  </a:ext>
                </a:extLst>
              </p:cNvPr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393;p25">
                <a:extLst>
                  <a:ext uri="{FF2B5EF4-FFF2-40B4-BE49-F238E27FC236}">
                    <a16:creationId xmlns:a16="http://schemas.microsoft.com/office/drawing/2014/main" id="{F5CBAA0B-7A93-CE86-0B79-5DAA8C333897}"/>
                  </a:ext>
                </a:extLst>
              </p:cNvPr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394;p25">
                <a:extLst>
                  <a:ext uri="{FF2B5EF4-FFF2-40B4-BE49-F238E27FC236}">
                    <a16:creationId xmlns:a16="http://schemas.microsoft.com/office/drawing/2014/main" id="{C8E9F4A6-91DE-1261-F0BF-3947E6AC4BE3}"/>
                  </a:ext>
                </a:extLst>
              </p:cNvPr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395;p25">
                <a:extLst>
                  <a:ext uri="{FF2B5EF4-FFF2-40B4-BE49-F238E27FC236}">
                    <a16:creationId xmlns:a16="http://schemas.microsoft.com/office/drawing/2014/main" id="{AD23657A-BAFA-BD5D-4B69-E3D9B40F8FB4}"/>
                  </a:ext>
                </a:extLst>
              </p:cNvPr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396;p25">
                <a:extLst>
                  <a:ext uri="{FF2B5EF4-FFF2-40B4-BE49-F238E27FC236}">
                    <a16:creationId xmlns:a16="http://schemas.microsoft.com/office/drawing/2014/main" id="{BDD998B5-6E25-4177-92F1-D70BE0CE512D}"/>
                  </a:ext>
                </a:extLst>
              </p:cNvPr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397;p25">
                <a:extLst>
                  <a:ext uri="{FF2B5EF4-FFF2-40B4-BE49-F238E27FC236}">
                    <a16:creationId xmlns:a16="http://schemas.microsoft.com/office/drawing/2014/main" id="{E9B425A8-5934-5BBD-B416-3FD60AD5BF87}"/>
                  </a:ext>
                </a:extLst>
              </p:cNvPr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398;p25">
                <a:extLst>
                  <a:ext uri="{FF2B5EF4-FFF2-40B4-BE49-F238E27FC236}">
                    <a16:creationId xmlns:a16="http://schemas.microsoft.com/office/drawing/2014/main" id="{5DD1BF3F-D97E-1BD8-A5ED-F29ABD416106}"/>
                  </a:ext>
                </a:extLst>
              </p:cNvPr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399;p25">
                <a:extLst>
                  <a:ext uri="{FF2B5EF4-FFF2-40B4-BE49-F238E27FC236}">
                    <a16:creationId xmlns:a16="http://schemas.microsoft.com/office/drawing/2014/main" id="{B27980B2-DB87-882B-98E8-0E961DFD9692}"/>
                  </a:ext>
                </a:extLst>
              </p:cNvPr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400;p25">
                <a:extLst>
                  <a:ext uri="{FF2B5EF4-FFF2-40B4-BE49-F238E27FC236}">
                    <a16:creationId xmlns:a16="http://schemas.microsoft.com/office/drawing/2014/main" id="{D56FFD4E-3012-294B-5243-4B1F911160A1}"/>
                  </a:ext>
                </a:extLst>
              </p:cNvPr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401;p25">
                <a:extLst>
                  <a:ext uri="{FF2B5EF4-FFF2-40B4-BE49-F238E27FC236}">
                    <a16:creationId xmlns:a16="http://schemas.microsoft.com/office/drawing/2014/main" id="{CC1C32D8-43C0-CB98-B15B-DEBE330820B1}"/>
                  </a:ext>
                </a:extLst>
              </p:cNvPr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402;p25">
                <a:extLst>
                  <a:ext uri="{FF2B5EF4-FFF2-40B4-BE49-F238E27FC236}">
                    <a16:creationId xmlns:a16="http://schemas.microsoft.com/office/drawing/2014/main" id="{4D42151B-7C4C-2AB3-7C5C-51D7E505875C}"/>
                  </a:ext>
                </a:extLst>
              </p:cNvPr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403;p25">
                <a:extLst>
                  <a:ext uri="{FF2B5EF4-FFF2-40B4-BE49-F238E27FC236}">
                    <a16:creationId xmlns:a16="http://schemas.microsoft.com/office/drawing/2014/main" id="{36ACB2F0-918B-C342-BBFD-4506088D3323}"/>
                  </a:ext>
                </a:extLst>
              </p:cNvPr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404;p25">
                <a:extLst>
                  <a:ext uri="{FF2B5EF4-FFF2-40B4-BE49-F238E27FC236}">
                    <a16:creationId xmlns:a16="http://schemas.microsoft.com/office/drawing/2014/main" id="{65B884BA-C5D7-C362-1411-E4CD8DCED8B7}"/>
                  </a:ext>
                </a:extLst>
              </p:cNvPr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405;p25">
                <a:extLst>
                  <a:ext uri="{FF2B5EF4-FFF2-40B4-BE49-F238E27FC236}">
                    <a16:creationId xmlns:a16="http://schemas.microsoft.com/office/drawing/2014/main" id="{159F26E2-9613-5130-C346-62714B1F4F7E}"/>
                  </a:ext>
                </a:extLst>
              </p:cNvPr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406;p25">
                <a:extLst>
                  <a:ext uri="{FF2B5EF4-FFF2-40B4-BE49-F238E27FC236}">
                    <a16:creationId xmlns:a16="http://schemas.microsoft.com/office/drawing/2014/main" id="{E1B48467-1BB3-C98D-15D6-CE8716EE307D}"/>
                  </a:ext>
                </a:extLst>
              </p:cNvPr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407;p25">
                <a:extLst>
                  <a:ext uri="{FF2B5EF4-FFF2-40B4-BE49-F238E27FC236}">
                    <a16:creationId xmlns:a16="http://schemas.microsoft.com/office/drawing/2014/main" id="{5CE3751F-CBCD-D369-305E-92B05C6B941F}"/>
                  </a:ext>
                </a:extLst>
              </p:cNvPr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408;p25">
                <a:extLst>
                  <a:ext uri="{FF2B5EF4-FFF2-40B4-BE49-F238E27FC236}">
                    <a16:creationId xmlns:a16="http://schemas.microsoft.com/office/drawing/2014/main" id="{8DCDE9D7-2A8D-0F7B-DA3D-D7934267E423}"/>
                  </a:ext>
                </a:extLst>
              </p:cNvPr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409;p25">
                <a:extLst>
                  <a:ext uri="{FF2B5EF4-FFF2-40B4-BE49-F238E27FC236}">
                    <a16:creationId xmlns:a16="http://schemas.microsoft.com/office/drawing/2014/main" id="{6330FD80-73F2-EDEF-ECEB-CCC85E46A5F2}"/>
                  </a:ext>
                </a:extLst>
              </p:cNvPr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410;p25">
                <a:extLst>
                  <a:ext uri="{FF2B5EF4-FFF2-40B4-BE49-F238E27FC236}">
                    <a16:creationId xmlns:a16="http://schemas.microsoft.com/office/drawing/2014/main" id="{9743973C-7198-04E1-D550-7DB126F36EDB}"/>
                  </a:ext>
                </a:extLst>
              </p:cNvPr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411;p25">
                <a:extLst>
                  <a:ext uri="{FF2B5EF4-FFF2-40B4-BE49-F238E27FC236}">
                    <a16:creationId xmlns:a16="http://schemas.microsoft.com/office/drawing/2014/main" id="{ADC2AE8A-3E74-67A1-370B-F5B591F3B1DD}"/>
                  </a:ext>
                </a:extLst>
              </p:cNvPr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412;p25">
                <a:extLst>
                  <a:ext uri="{FF2B5EF4-FFF2-40B4-BE49-F238E27FC236}">
                    <a16:creationId xmlns:a16="http://schemas.microsoft.com/office/drawing/2014/main" id="{48CE2895-A2AE-53FB-65A1-7897C729DEF6}"/>
                  </a:ext>
                </a:extLst>
              </p:cNvPr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413;p25">
                <a:extLst>
                  <a:ext uri="{FF2B5EF4-FFF2-40B4-BE49-F238E27FC236}">
                    <a16:creationId xmlns:a16="http://schemas.microsoft.com/office/drawing/2014/main" id="{A50F1834-8A1E-F94A-7110-A44A560D35FE}"/>
                  </a:ext>
                </a:extLst>
              </p:cNvPr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414;p25">
                <a:extLst>
                  <a:ext uri="{FF2B5EF4-FFF2-40B4-BE49-F238E27FC236}">
                    <a16:creationId xmlns:a16="http://schemas.microsoft.com/office/drawing/2014/main" id="{CA089CB5-3112-3D22-34DD-FD3118EF729F}"/>
                  </a:ext>
                </a:extLst>
              </p:cNvPr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415;p25">
                <a:extLst>
                  <a:ext uri="{FF2B5EF4-FFF2-40B4-BE49-F238E27FC236}">
                    <a16:creationId xmlns:a16="http://schemas.microsoft.com/office/drawing/2014/main" id="{9D6F9406-BBB0-A172-B964-53394922A361}"/>
                  </a:ext>
                </a:extLst>
              </p:cNvPr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416;p25">
                <a:extLst>
                  <a:ext uri="{FF2B5EF4-FFF2-40B4-BE49-F238E27FC236}">
                    <a16:creationId xmlns:a16="http://schemas.microsoft.com/office/drawing/2014/main" id="{A4C435A1-7B15-5BAE-FEE7-98EC974EC8F6}"/>
                  </a:ext>
                </a:extLst>
              </p:cNvPr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417;p25">
                <a:extLst>
                  <a:ext uri="{FF2B5EF4-FFF2-40B4-BE49-F238E27FC236}">
                    <a16:creationId xmlns:a16="http://schemas.microsoft.com/office/drawing/2014/main" id="{2F17465F-04B5-FDE3-65C4-1531521985D1}"/>
                  </a:ext>
                </a:extLst>
              </p:cNvPr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418;p25">
                <a:extLst>
                  <a:ext uri="{FF2B5EF4-FFF2-40B4-BE49-F238E27FC236}">
                    <a16:creationId xmlns:a16="http://schemas.microsoft.com/office/drawing/2014/main" id="{858FDE9A-A49C-2AB8-D7F1-6AD10A709D92}"/>
                  </a:ext>
                </a:extLst>
              </p:cNvPr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419;p25">
                <a:extLst>
                  <a:ext uri="{FF2B5EF4-FFF2-40B4-BE49-F238E27FC236}">
                    <a16:creationId xmlns:a16="http://schemas.microsoft.com/office/drawing/2014/main" id="{8C111572-41AE-893B-C405-AB9DBE3238E5}"/>
                  </a:ext>
                </a:extLst>
              </p:cNvPr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420;p25">
                <a:extLst>
                  <a:ext uri="{FF2B5EF4-FFF2-40B4-BE49-F238E27FC236}">
                    <a16:creationId xmlns:a16="http://schemas.microsoft.com/office/drawing/2014/main" id="{DF48A998-C5DC-82CA-62C5-5239BEBBC558}"/>
                  </a:ext>
                </a:extLst>
              </p:cNvPr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421;p25">
                <a:extLst>
                  <a:ext uri="{FF2B5EF4-FFF2-40B4-BE49-F238E27FC236}">
                    <a16:creationId xmlns:a16="http://schemas.microsoft.com/office/drawing/2014/main" id="{0F26B8EC-8DB5-4B7F-3899-18CFFF730B44}"/>
                  </a:ext>
                </a:extLst>
              </p:cNvPr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422;p25">
                <a:extLst>
                  <a:ext uri="{FF2B5EF4-FFF2-40B4-BE49-F238E27FC236}">
                    <a16:creationId xmlns:a16="http://schemas.microsoft.com/office/drawing/2014/main" id="{DE55E10E-D2B4-F560-D0F2-CBAA799D0A51}"/>
                  </a:ext>
                </a:extLst>
              </p:cNvPr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423;p25">
                <a:extLst>
                  <a:ext uri="{FF2B5EF4-FFF2-40B4-BE49-F238E27FC236}">
                    <a16:creationId xmlns:a16="http://schemas.microsoft.com/office/drawing/2014/main" id="{AA7F813F-279F-14C8-631E-4B78746CA9FA}"/>
                  </a:ext>
                </a:extLst>
              </p:cNvPr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424;p25">
                <a:extLst>
                  <a:ext uri="{FF2B5EF4-FFF2-40B4-BE49-F238E27FC236}">
                    <a16:creationId xmlns:a16="http://schemas.microsoft.com/office/drawing/2014/main" id="{5C9AA154-4D6E-D387-186D-6AE60C9858F6}"/>
                  </a:ext>
                </a:extLst>
              </p:cNvPr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425;p25">
                <a:extLst>
                  <a:ext uri="{FF2B5EF4-FFF2-40B4-BE49-F238E27FC236}">
                    <a16:creationId xmlns:a16="http://schemas.microsoft.com/office/drawing/2014/main" id="{0124D404-7D43-7420-F552-7B0F479230DF}"/>
                  </a:ext>
                </a:extLst>
              </p:cNvPr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426;p25">
                <a:extLst>
                  <a:ext uri="{FF2B5EF4-FFF2-40B4-BE49-F238E27FC236}">
                    <a16:creationId xmlns:a16="http://schemas.microsoft.com/office/drawing/2014/main" id="{5E46DB28-ED92-DAF6-3113-2862C123E28C}"/>
                  </a:ext>
                </a:extLst>
              </p:cNvPr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427;p25">
                <a:extLst>
                  <a:ext uri="{FF2B5EF4-FFF2-40B4-BE49-F238E27FC236}">
                    <a16:creationId xmlns:a16="http://schemas.microsoft.com/office/drawing/2014/main" id="{49066687-EB12-7F6A-B092-FB1EB4EDC03D}"/>
                  </a:ext>
                </a:extLst>
              </p:cNvPr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428;p25">
                <a:extLst>
                  <a:ext uri="{FF2B5EF4-FFF2-40B4-BE49-F238E27FC236}">
                    <a16:creationId xmlns:a16="http://schemas.microsoft.com/office/drawing/2014/main" id="{9A68DD98-D2D4-6911-E496-EBC67C679816}"/>
                  </a:ext>
                </a:extLst>
              </p:cNvPr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429;p25">
                <a:extLst>
                  <a:ext uri="{FF2B5EF4-FFF2-40B4-BE49-F238E27FC236}">
                    <a16:creationId xmlns:a16="http://schemas.microsoft.com/office/drawing/2014/main" id="{720B1D05-8320-5640-55DE-382EF81B7518}"/>
                  </a:ext>
                </a:extLst>
              </p:cNvPr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430;p25">
                <a:extLst>
                  <a:ext uri="{FF2B5EF4-FFF2-40B4-BE49-F238E27FC236}">
                    <a16:creationId xmlns:a16="http://schemas.microsoft.com/office/drawing/2014/main" id="{6BD456FF-821A-5986-6CA8-7F5671AF379A}"/>
                  </a:ext>
                </a:extLst>
              </p:cNvPr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431;p25">
                <a:extLst>
                  <a:ext uri="{FF2B5EF4-FFF2-40B4-BE49-F238E27FC236}">
                    <a16:creationId xmlns:a16="http://schemas.microsoft.com/office/drawing/2014/main" id="{CF86116B-73CC-6A08-500A-A97652ECC876}"/>
                  </a:ext>
                </a:extLst>
              </p:cNvPr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432;p25">
                <a:extLst>
                  <a:ext uri="{FF2B5EF4-FFF2-40B4-BE49-F238E27FC236}">
                    <a16:creationId xmlns:a16="http://schemas.microsoft.com/office/drawing/2014/main" id="{A322ED84-B975-CFE1-B60E-A3D5EF93233E}"/>
                  </a:ext>
                </a:extLst>
              </p:cNvPr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" name="Google Shape;433;p25">
              <a:extLst>
                <a:ext uri="{FF2B5EF4-FFF2-40B4-BE49-F238E27FC236}">
                  <a16:creationId xmlns:a16="http://schemas.microsoft.com/office/drawing/2014/main" id="{1B9A2E84-7CB3-2433-C17D-721C9890D470}"/>
                </a:ext>
              </a:extLst>
            </p:cNvPr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262" name="Google Shape;434;p25">
                <a:extLst>
                  <a:ext uri="{FF2B5EF4-FFF2-40B4-BE49-F238E27FC236}">
                    <a16:creationId xmlns:a16="http://schemas.microsoft.com/office/drawing/2014/main" id="{E85D6934-82BD-F0A0-15F5-13EEE0E2CEB6}"/>
                  </a:ext>
                </a:extLst>
              </p:cNvPr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435;p25">
                <a:extLst>
                  <a:ext uri="{FF2B5EF4-FFF2-40B4-BE49-F238E27FC236}">
                    <a16:creationId xmlns:a16="http://schemas.microsoft.com/office/drawing/2014/main" id="{A246E6C3-3284-1AA9-84E9-4F2D10FBC760}"/>
                  </a:ext>
                </a:extLst>
              </p:cNvPr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436;p25">
                <a:extLst>
                  <a:ext uri="{FF2B5EF4-FFF2-40B4-BE49-F238E27FC236}">
                    <a16:creationId xmlns:a16="http://schemas.microsoft.com/office/drawing/2014/main" id="{19A5FAC7-D9B1-22DE-04C6-31CCCBE56E54}"/>
                  </a:ext>
                </a:extLst>
              </p:cNvPr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437;p25">
                <a:extLst>
                  <a:ext uri="{FF2B5EF4-FFF2-40B4-BE49-F238E27FC236}">
                    <a16:creationId xmlns:a16="http://schemas.microsoft.com/office/drawing/2014/main" id="{4EE66FCF-F7F0-3332-7A10-F1380CADD346}"/>
                  </a:ext>
                </a:extLst>
              </p:cNvPr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438;p25">
                <a:extLst>
                  <a:ext uri="{FF2B5EF4-FFF2-40B4-BE49-F238E27FC236}">
                    <a16:creationId xmlns:a16="http://schemas.microsoft.com/office/drawing/2014/main" id="{7119B9D3-896B-47C0-0BB3-7CA1E5B369C0}"/>
                  </a:ext>
                </a:extLst>
              </p:cNvPr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439;p25">
                <a:extLst>
                  <a:ext uri="{FF2B5EF4-FFF2-40B4-BE49-F238E27FC236}">
                    <a16:creationId xmlns:a16="http://schemas.microsoft.com/office/drawing/2014/main" id="{0971B6CB-A3DD-65EA-D56D-F8926A841BA2}"/>
                  </a:ext>
                </a:extLst>
              </p:cNvPr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5452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Concluzii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97" name="Google Shape;497;p32"/>
          <p:cNvSpPr/>
          <p:nvPr/>
        </p:nvSpPr>
        <p:spPr>
          <a:xfrm>
            <a:off x="7971240" y="426536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200" b="1" dirty="0">
                <a:solidFill>
                  <a:schemeClr val="accent4"/>
                </a:solidFill>
              </a:rPr>
              <a:t>9</a:t>
            </a:r>
            <a:endParaRPr sz="1200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190</Words>
  <Application>Microsoft Office PowerPoint</Application>
  <PresentationFormat>On-screen Show (16:9)</PresentationFormat>
  <Paragraphs>68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Golos Text Medium</vt:lpstr>
      <vt:lpstr>Bebas Neue</vt:lpstr>
      <vt:lpstr>Golos Text</vt:lpstr>
      <vt:lpstr>Arial</vt:lpstr>
      <vt:lpstr>Artificial Intelligence by Slidesgo</vt:lpstr>
      <vt:lpstr> Detecție de emoții din fețe </vt:lpstr>
      <vt:lpstr>01</vt:lpstr>
      <vt:lpstr>Introducere</vt:lpstr>
      <vt:lpstr>De ce?   -  model precis și eficient -  impact  -  acuratețe scăzută   Cum?  - prelucrare adecvată a datelor - proiectare model (rețea neurală) - interpretarea datelor  </vt:lpstr>
      <vt:lpstr>Tehnologii folosite</vt:lpstr>
      <vt:lpstr>Tehnologii folosite</vt:lpstr>
      <vt:lpstr>Funcționalități</vt:lpstr>
      <vt:lpstr>Funcționalități </vt:lpstr>
      <vt:lpstr>Concluzii</vt:lpstr>
      <vt:lpstr>Concluzii</vt:lpstr>
      <vt:lpstr>Diagrama Gantt</vt:lpstr>
      <vt:lpstr>PowerPoint Presentation</vt:lpstr>
      <vt:lpstr>Tabel de contribuții</vt:lpstr>
      <vt:lpstr>PowerPoint Presentation</vt:lpstr>
      <vt:lpstr>PowerPoint Presentation</vt:lpstr>
      <vt:lpstr>Suntem la dispoziția dumneavoastră pentru eventuale  întrebări!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Detecție de emoții din fețe </dc:title>
  <cp:lastModifiedBy>Ioana-Stefania DIACONEASA (116988)</cp:lastModifiedBy>
  <cp:revision>22</cp:revision>
  <dcterms:modified xsi:type="dcterms:W3CDTF">2023-12-18T20:52:01Z</dcterms:modified>
</cp:coreProperties>
</file>